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6" r:id="rId6"/>
    <p:sldId id="268" r:id="rId7"/>
    <p:sldId id="262" r:id="rId8"/>
    <p:sldId id="269" r:id="rId9"/>
    <p:sldId id="263" r:id="rId10"/>
    <p:sldId id="270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6C41A-2527-4C74-967D-2D2D72B75AFC}" type="doc">
      <dgm:prSet loTypeId="urn:microsoft.com/office/officeart/2005/8/layout/process3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C724B2E-8D1B-4D15-BED0-3ED0E3223154}">
      <dgm:prSet phldrT="[Text]"/>
      <dgm:spPr/>
      <dgm:t>
        <a:bodyPr/>
        <a:lstStyle/>
        <a:p>
          <a:r>
            <a:rPr lang="en-US" dirty="0"/>
            <a:t>Expert</a:t>
          </a:r>
        </a:p>
      </dgm:t>
    </dgm:pt>
    <dgm:pt modelId="{51FF4384-12F3-4615-9D4E-AEFC79AC2F57}" type="parTrans" cxnId="{A95B0367-1117-49E5-9231-22DDDC44569F}">
      <dgm:prSet/>
      <dgm:spPr/>
      <dgm:t>
        <a:bodyPr/>
        <a:lstStyle/>
        <a:p>
          <a:endParaRPr lang="en-US"/>
        </a:p>
      </dgm:t>
    </dgm:pt>
    <dgm:pt modelId="{6E01C490-6C84-40A2-A06F-188460D50D21}" type="sibTrans" cxnId="{A95B0367-1117-49E5-9231-22DDDC44569F}">
      <dgm:prSet/>
      <dgm:spPr/>
      <dgm:t>
        <a:bodyPr/>
        <a:lstStyle/>
        <a:p>
          <a:endParaRPr lang="en-US"/>
        </a:p>
      </dgm:t>
    </dgm:pt>
    <dgm:pt modelId="{3BEB993B-9E2D-4D01-B394-7BB1C7BC74EC}">
      <dgm:prSet phldrT="[Text]"/>
      <dgm:spPr/>
      <dgm:t>
        <a:bodyPr/>
        <a:lstStyle/>
        <a:p>
          <a:r>
            <a:rPr lang="el-GR" dirty="0"/>
            <a:t>Πλήρης πρόσβαση στο περιβάλλον</a:t>
          </a:r>
          <a:endParaRPr lang="en-US" dirty="0"/>
        </a:p>
      </dgm:t>
    </dgm:pt>
    <dgm:pt modelId="{C56EFF8B-A82B-471C-8FA9-C3642B9F01F1}" type="parTrans" cxnId="{E1F6D283-0A0E-466F-AE51-D3E2E1173544}">
      <dgm:prSet/>
      <dgm:spPr/>
      <dgm:t>
        <a:bodyPr/>
        <a:lstStyle/>
        <a:p>
          <a:endParaRPr lang="en-US"/>
        </a:p>
      </dgm:t>
    </dgm:pt>
    <dgm:pt modelId="{4A020966-E582-43E3-AD29-2085E0EC4EBB}" type="sibTrans" cxnId="{E1F6D283-0A0E-466F-AE51-D3E2E1173544}">
      <dgm:prSet/>
      <dgm:spPr/>
      <dgm:t>
        <a:bodyPr/>
        <a:lstStyle/>
        <a:p>
          <a:endParaRPr lang="en-US"/>
        </a:p>
      </dgm:t>
    </dgm:pt>
    <dgm:pt modelId="{B5AB758B-F692-4967-B0BB-B6DB99B92DE2}">
      <dgm:prSet phldrT="[Text]"/>
      <dgm:spPr/>
      <dgm:t>
        <a:bodyPr/>
        <a:lstStyle/>
        <a:p>
          <a:r>
            <a:rPr lang="en-US" dirty="0"/>
            <a:t>Agent</a:t>
          </a:r>
        </a:p>
      </dgm:t>
    </dgm:pt>
    <dgm:pt modelId="{7BC4B96A-7742-4958-831C-FC25D020EE04}" type="parTrans" cxnId="{DC270DAB-4D7E-48B9-B830-7920DA59548E}">
      <dgm:prSet/>
      <dgm:spPr/>
      <dgm:t>
        <a:bodyPr/>
        <a:lstStyle/>
        <a:p>
          <a:endParaRPr lang="en-US"/>
        </a:p>
      </dgm:t>
    </dgm:pt>
    <dgm:pt modelId="{233D10D9-E1BA-4E55-B609-A164E7ADE77C}" type="sibTrans" cxnId="{DC270DAB-4D7E-48B9-B830-7920DA59548E}">
      <dgm:prSet/>
      <dgm:spPr/>
      <dgm:t>
        <a:bodyPr/>
        <a:lstStyle/>
        <a:p>
          <a:endParaRPr lang="en-US"/>
        </a:p>
      </dgm:t>
    </dgm:pt>
    <dgm:pt modelId="{DFF28FCB-DF95-408F-ABD1-80E63D6278BB}">
      <dgm:prSet phldrT="[Text]"/>
      <dgm:spPr/>
      <dgm:t>
        <a:bodyPr/>
        <a:lstStyle/>
        <a:p>
          <a:r>
            <a:rPr lang="el-GR" dirty="0"/>
            <a:t>Μερικώς </a:t>
          </a:r>
          <a:r>
            <a:rPr lang="el-GR" dirty="0" err="1"/>
            <a:t>παρατηρήσιμα</a:t>
          </a:r>
          <a:endParaRPr lang="en-US" dirty="0"/>
        </a:p>
      </dgm:t>
    </dgm:pt>
    <dgm:pt modelId="{0987AC2F-919A-45A2-82D0-0C1AD7013CE4}" type="parTrans" cxnId="{FA9E0A31-460C-4105-B47B-6B1F6A3F9683}">
      <dgm:prSet/>
      <dgm:spPr/>
      <dgm:t>
        <a:bodyPr/>
        <a:lstStyle/>
        <a:p>
          <a:endParaRPr lang="en-US"/>
        </a:p>
      </dgm:t>
    </dgm:pt>
    <dgm:pt modelId="{5C039EA1-BAED-45DB-BECE-35960B562212}" type="sibTrans" cxnId="{FA9E0A31-460C-4105-B47B-6B1F6A3F9683}">
      <dgm:prSet/>
      <dgm:spPr/>
      <dgm:t>
        <a:bodyPr/>
        <a:lstStyle/>
        <a:p>
          <a:endParaRPr lang="en-US"/>
        </a:p>
      </dgm:t>
    </dgm:pt>
    <dgm:pt modelId="{D55450AE-FB4D-4652-99F6-9264892F47D2}">
      <dgm:prSet phldrT="[Text]"/>
      <dgm:spPr/>
      <dgm:t>
        <a:bodyPr/>
        <a:lstStyle/>
        <a:p>
          <a:r>
            <a:rPr lang="el-GR" dirty="0"/>
            <a:t>Θορυβώδη δεδομένα</a:t>
          </a:r>
          <a:endParaRPr lang="en-US" dirty="0"/>
        </a:p>
      </dgm:t>
    </dgm:pt>
    <dgm:pt modelId="{8918CD1A-5649-4B9E-B25E-6339C2410D0F}" type="parTrans" cxnId="{1A8037AE-F1C2-4DFE-9798-70344CB2CE9F}">
      <dgm:prSet/>
      <dgm:spPr/>
      <dgm:t>
        <a:bodyPr/>
        <a:lstStyle/>
        <a:p>
          <a:endParaRPr lang="en-US"/>
        </a:p>
      </dgm:t>
    </dgm:pt>
    <dgm:pt modelId="{939623DB-0785-4A6C-8A0F-BD8495120017}" type="sibTrans" cxnId="{1A8037AE-F1C2-4DFE-9798-70344CB2CE9F}">
      <dgm:prSet/>
      <dgm:spPr/>
      <dgm:t>
        <a:bodyPr/>
        <a:lstStyle/>
        <a:p>
          <a:endParaRPr lang="en-US"/>
        </a:p>
      </dgm:t>
    </dgm:pt>
    <dgm:pt modelId="{B97B97B7-6107-4BD5-A713-4A3FF9A11439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AF8831B4-690B-48AB-B0D8-F059E28331A1}" type="parTrans" cxnId="{B45B71E3-C99B-4759-8FD4-66DC5E0BDF1D}">
      <dgm:prSet/>
      <dgm:spPr/>
      <dgm:t>
        <a:bodyPr/>
        <a:lstStyle/>
        <a:p>
          <a:endParaRPr lang="en-US"/>
        </a:p>
      </dgm:t>
    </dgm:pt>
    <dgm:pt modelId="{8956AF23-D2BD-4CAA-887E-EA95F17FB9A0}" type="sibTrans" cxnId="{B45B71E3-C99B-4759-8FD4-66DC5E0BDF1D}">
      <dgm:prSet/>
      <dgm:spPr/>
      <dgm:t>
        <a:bodyPr/>
        <a:lstStyle/>
        <a:p>
          <a:endParaRPr lang="en-US"/>
        </a:p>
      </dgm:t>
    </dgm:pt>
    <dgm:pt modelId="{52D3312C-B154-4DDE-9D22-B4AD58DBB0D8}" type="pres">
      <dgm:prSet presAssocID="{E6D6C41A-2527-4C74-967D-2D2D72B75AFC}" presName="linearFlow" presStyleCnt="0">
        <dgm:presLayoutVars>
          <dgm:dir/>
          <dgm:animLvl val="lvl"/>
          <dgm:resizeHandles val="exact"/>
        </dgm:presLayoutVars>
      </dgm:prSet>
      <dgm:spPr/>
    </dgm:pt>
    <dgm:pt modelId="{0D22D1C5-CB92-41EF-B56C-55FF560D5DB2}" type="pres">
      <dgm:prSet presAssocID="{2C724B2E-8D1B-4D15-BED0-3ED0E3223154}" presName="composite" presStyleCnt="0"/>
      <dgm:spPr/>
    </dgm:pt>
    <dgm:pt modelId="{C86D446C-056F-4A68-8553-6FBCBCC95FDA}" type="pres">
      <dgm:prSet presAssocID="{2C724B2E-8D1B-4D15-BED0-3ED0E3223154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2D26B043-53A4-456B-A027-2F347EC99453}" type="pres">
      <dgm:prSet presAssocID="{2C724B2E-8D1B-4D15-BED0-3ED0E3223154}" presName="parSh" presStyleLbl="node1" presStyleIdx="0" presStyleCnt="2"/>
      <dgm:spPr/>
    </dgm:pt>
    <dgm:pt modelId="{2480A665-6C95-4FD8-9B45-68F17AC897A2}" type="pres">
      <dgm:prSet presAssocID="{2C724B2E-8D1B-4D15-BED0-3ED0E3223154}" presName="desTx" presStyleLbl="fgAcc1" presStyleIdx="0" presStyleCnt="2" custLinFactNeighborX="-755">
        <dgm:presLayoutVars>
          <dgm:bulletEnabled val="1"/>
        </dgm:presLayoutVars>
      </dgm:prSet>
      <dgm:spPr/>
    </dgm:pt>
    <dgm:pt modelId="{BA7A6977-8ACC-4C0D-9172-04A89C952294}" type="pres">
      <dgm:prSet presAssocID="{6E01C490-6C84-40A2-A06F-188460D50D21}" presName="sibTrans" presStyleLbl="sibTrans2D1" presStyleIdx="0" presStyleCnt="1"/>
      <dgm:spPr/>
    </dgm:pt>
    <dgm:pt modelId="{49CF2634-6437-46FE-9C0B-946A96F6C135}" type="pres">
      <dgm:prSet presAssocID="{6E01C490-6C84-40A2-A06F-188460D50D21}" presName="connTx" presStyleLbl="sibTrans2D1" presStyleIdx="0" presStyleCnt="1"/>
      <dgm:spPr/>
    </dgm:pt>
    <dgm:pt modelId="{890F5156-3EC4-4889-8325-9CD3DCED09F3}" type="pres">
      <dgm:prSet presAssocID="{B5AB758B-F692-4967-B0BB-B6DB99B92DE2}" presName="composite" presStyleCnt="0"/>
      <dgm:spPr/>
    </dgm:pt>
    <dgm:pt modelId="{88D7D1DB-417A-433E-939D-02B2B8C354FB}" type="pres">
      <dgm:prSet presAssocID="{B5AB758B-F692-4967-B0BB-B6DB99B92DE2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A3344E41-53B4-4A1D-8671-A9FC8E790717}" type="pres">
      <dgm:prSet presAssocID="{B5AB758B-F692-4967-B0BB-B6DB99B92DE2}" presName="parSh" presStyleLbl="node1" presStyleIdx="1" presStyleCnt="2"/>
      <dgm:spPr/>
    </dgm:pt>
    <dgm:pt modelId="{182D5DF1-CFEA-4FB9-8B34-AC3A014E610E}" type="pres">
      <dgm:prSet presAssocID="{B5AB758B-F692-4967-B0BB-B6DB99B92DE2}" presName="desTx" presStyleLbl="fgAcc1" presStyleIdx="1" presStyleCnt="2">
        <dgm:presLayoutVars>
          <dgm:bulletEnabled val="1"/>
        </dgm:presLayoutVars>
      </dgm:prSet>
      <dgm:spPr/>
    </dgm:pt>
  </dgm:ptLst>
  <dgm:cxnLst>
    <dgm:cxn modelId="{AC529A2D-1525-4773-903F-331085D2AA25}" type="presOf" srcId="{6E01C490-6C84-40A2-A06F-188460D50D21}" destId="{BA7A6977-8ACC-4C0D-9172-04A89C952294}" srcOrd="0" destOrd="0" presId="urn:microsoft.com/office/officeart/2005/8/layout/process3"/>
    <dgm:cxn modelId="{FA9E0A31-460C-4105-B47B-6B1F6A3F9683}" srcId="{B5AB758B-F692-4967-B0BB-B6DB99B92DE2}" destId="{DFF28FCB-DF95-408F-ABD1-80E63D6278BB}" srcOrd="0" destOrd="0" parTransId="{0987AC2F-919A-45A2-82D0-0C1AD7013CE4}" sibTransId="{5C039EA1-BAED-45DB-BECE-35960B562212}"/>
    <dgm:cxn modelId="{A95B0367-1117-49E5-9231-22DDDC44569F}" srcId="{E6D6C41A-2527-4C74-967D-2D2D72B75AFC}" destId="{2C724B2E-8D1B-4D15-BED0-3ED0E3223154}" srcOrd="0" destOrd="0" parTransId="{51FF4384-12F3-4615-9D4E-AEFC79AC2F57}" sibTransId="{6E01C490-6C84-40A2-A06F-188460D50D21}"/>
    <dgm:cxn modelId="{A0165C53-0305-4CFB-812B-CA92BEFA62AA}" type="presOf" srcId="{B5AB758B-F692-4967-B0BB-B6DB99B92DE2}" destId="{A3344E41-53B4-4A1D-8671-A9FC8E790717}" srcOrd="1" destOrd="0" presId="urn:microsoft.com/office/officeart/2005/8/layout/process3"/>
    <dgm:cxn modelId="{E1F6D283-0A0E-466F-AE51-D3E2E1173544}" srcId="{2C724B2E-8D1B-4D15-BED0-3ED0E3223154}" destId="{3BEB993B-9E2D-4D01-B394-7BB1C7BC74EC}" srcOrd="1" destOrd="0" parTransId="{C56EFF8B-A82B-471C-8FA9-C3642B9F01F1}" sibTransId="{4A020966-E582-43E3-AD29-2085E0EC4EBB}"/>
    <dgm:cxn modelId="{4CFEBE88-BA62-475D-991C-CBDAD71EB85A}" type="presOf" srcId="{6E01C490-6C84-40A2-A06F-188460D50D21}" destId="{49CF2634-6437-46FE-9C0B-946A96F6C135}" srcOrd="1" destOrd="0" presId="urn:microsoft.com/office/officeart/2005/8/layout/process3"/>
    <dgm:cxn modelId="{CB41078B-A4ED-43CE-B28A-B5DCA2E3B538}" type="presOf" srcId="{2C724B2E-8D1B-4D15-BED0-3ED0E3223154}" destId="{2D26B043-53A4-456B-A027-2F347EC99453}" srcOrd="1" destOrd="0" presId="urn:microsoft.com/office/officeart/2005/8/layout/process3"/>
    <dgm:cxn modelId="{DC270DAB-4D7E-48B9-B830-7920DA59548E}" srcId="{E6D6C41A-2527-4C74-967D-2D2D72B75AFC}" destId="{B5AB758B-F692-4967-B0BB-B6DB99B92DE2}" srcOrd="1" destOrd="0" parTransId="{7BC4B96A-7742-4958-831C-FC25D020EE04}" sibTransId="{233D10D9-E1BA-4E55-B609-A164E7ADE77C}"/>
    <dgm:cxn modelId="{1A8037AE-F1C2-4DFE-9798-70344CB2CE9F}" srcId="{B5AB758B-F692-4967-B0BB-B6DB99B92DE2}" destId="{D55450AE-FB4D-4652-99F6-9264892F47D2}" srcOrd="1" destOrd="0" parTransId="{8918CD1A-5649-4B9E-B25E-6339C2410D0F}" sibTransId="{939623DB-0785-4A6C-8A0F-BD8495120017}"/>
    <dgm:cxn modelId="{DE876CAF-E9D3-49E1-AC58-693538E6A95C}" type="presOf" srcId="{3BEB993B-9E2D-4D01-B394-7BB1C7BC74EC}" destId="{2480A665-6C95-4FD8-9B45-68F17AC897A2}" srcOrd="0" destOrd="1" presId="urn:microsoft.com/office/officeart/2005/8/layout/process3"/>
    <dgm:cxn modelId="{FDCAF8BD-3841-45C1-A7C2-CA1B8F01EFA3}" type="presOf" srcId="{D55450AE-FB4D-4652-99F6-9264892F47D2}" destId="{182D5DF1-CFEA-4FB9-8B34-AC3A014E610E}" srcOrd="0" destOrd="1" presId="urn:microsoft.com/office/officeart/2005/8/layout/process3"/>
    <dgm:cxn modelId="{D1A938C4-C91A-4395-AD1F-8A665C65D292}" type="presOf" srcId="{B97B97B7-6107-4BD5-A713-4A3FF9A11439}" destId="{2480A665-6C95-4FD8-9B45-68F17AC897A2}" srcOrd="0" destOrd="0" presId="urn:microsoft.com/office/officeart/2005/8/layout/process3"/>
    <dgm:cxn modelId="{4DA3BBD7-613A-4AEC-9DC9-3C4BD19B8403}" type="presOf" srcId="{2C724B2E-8D1B-4D15-BED0-3ED0E3223154}" destId="{C86D446C-056F-4A68-8553-6FBCBCC95FDA}" srcOrd="0" destOrd="0" presId="urn:microsoft.com/office/officeart/2005/8/layout/process3"/>
    <dgm:cxn modelId="{73028AE0-4908-4B5F-B4B6-6FE238D3CA80}" type="presOf" srcId="{B5AB758B-F692-4967-B0BB-B6DB99B92DE2}" destId="{88D7D1DB-417A-433E-939D-02B2B8C354FB}" srcOrd="0" destOrd="0" presId="urn:microsoft.com/office/officeart/2005/8/layout/process3"/>
    <dgm:cxn modelId="{B45B71E3-C99B-4759-8FD4-66DC5E0BDF1D}" srcId="{2C724B2E-8D1B-4D15-BED0-3ED0E3223154}" destId="{B97B97B7-6107-4BD5-A713-4A3FF9A11439}" srcOrd="0" destOrd="0" parTransId="{AF8831B4-690B-48AB-B0D8-F059E28331A1}" sibTransId="{8956AF23-D2BD-4CAA-887E-EA95F17FB9A0}"/>
    <dgm:cxn modelId="{370228E6-444E-4623-86BA-1F085FD6B89F}" type="presOf" srcId="{E6D6C41A-2527-4C74-967D-2D2D72B75AFC}" destId="{52D3312C-B154-4DDE-9D22-B4AD58DBB0D8}" srcOrd="0" destOrd="0" presId="urn:microsoft.com/office/officeart/2005/8/layout/process3"/>
    <dgm:cxn modelId="{30E026F3-D534-404D-8866-23322DB5F087}" type="presOf" srcId="{DFF28FCB-DF95-408F-ABD1-80E63D6278BB}" destId="{182D5DF1-CFEA-4FB9-8B34-AC3A014E610E}" srcOrd="0" destOrd="0" presId="urn:microsoft.com/office/officeart/2005/8/layout/process3"/>
    <dgm:cxn modelId="{3007CA93-A91D-4CCF-9DAC-D30CB1A0C6D3}" type="presParOf" srcId="{52D3312C-B154-4DDE-9D22-B4AD58DBB0D8}" destId="{0D22D1C5-CB92-41EF-B56C-55FF560D5DB2}" srcOrd="0" destOrd="0" presId="urn:microsoft.com/office/officeart/2005/8/layout/process3"/>
    <dgm:cxn modelId="{4D57942C-7E55-4B63-96C5-0633E27D03B1}" type="presParOf" srcId="{0D22D1C5-CB92-41EF-B56C-55FF560D5DB2}" destId="{C86D446C-056F-4A68-8553-6FBCBCC95FDA}" srcOrd="0" destOrd="0" presId="urn:microsoft.com/office/officeart/2005/8/layout/process3"/>
    <dgm:cxn modelId="{AEBFB8A3-FADC-4E77-94CE-DD90729EA7AE}" type="presParOf" srcId="{0D22D1C5-CB92-41EF-B56C-55FF560D5DB2}" destId="{2D26B043-53A4-456B-A027-2F347EC99453}" srcOrd="1" destOrd="0" presId="urn:microsoft.com/office/officeart/2005/8/layout/process3"/>
    <dgm:cxn modelId="{A2C86A25-7A8A-4C6E-B318-104DF4110DEF}" type="presParOf" srcId="{0D22D1C5-CB92-41EF-B56C-55FF560D5DB2}" destId="{2480A665-6C95-4FD8-9B45-68F17AC897A2}" srcOrd="2" destOrd="0" presId="urn:microsoft.com/office/officeart/2005/8/layout/process3"/>
    <dgm:cxn modelId="{6F744D15-8527-4FA9-97DE-2929FB82AFF1}" type="presParOf" srcId="{52D3312C-B154-4DDE-9D22-B4AD58DBB0D8}" destId="{BA7A6977-8ACC-4C0D-9172-04A89C952294}" srcOrd="1" destOrd="0" presId="urn:microsoft.com/office/officeart/2005/8/layout/process3"/>
    <dgm:cxn modelId="{033EF9D2-F10C-4D75-BF2E-EF116BF2BC1D}" type="presParOf" srcId="{BA7A6977-8ACC-4C0D-9172-04A89C952294}" destId="{49CF2634-6437-46FE-9C0B-946A96F6C135}" srcOrd="0" destOrd="0" presId="urn:microsoft.com/office/officeart/2005/8/layout/process3"/>
    <dgm:cxn modelId="{FD2E4D66-FFD2-4A7E-BCD6-B49E7D194EA8}" type="presParOf" srcId="{52D3312C-B154-4DDE-9D22-B4AD58DBB0D8}" destId="{890F5156-3EC4-4889-8325-9CD3DCED09F3}" srcOrd="2" destOrd="0" presId="urn:microsoft.com/office/officeart/2005/8/layout/process3"/>
    <dgm:cxn modelId="{6A04B333-EED2-48E9-9E68-E4999FB0B0BA}" type="presParOf" srcId="{890F5156-3EC4-4889-8325-9CD3DCED09F3}" destId="{88D7D1DB-417A-433E-939D-02B2B8C354FB}" srcOrd="0" destOrd="0" presId="urn:microsoft.com/office/officeart/2005/8/layout/process3"/>
    <dgm:cxn modelId="{23EA2138-39F8-468F-9948-F05C4AF0FFD5}" type="presParOf" srcId="{890F5156-3EC4-4889-8325-9CD3DCED09F3}" destId="{A3344E41-53B4-4A1D-8671-A9FC8E790717}" srcOrd="1" destOrd="0" presId="urn:microsoft.com/office/officeart/2005/8/layout/process3"/>
    <dgm:cxn modelId="{BF4F4D96-432F-4512-99A2-D38B0FA7AC74}" type="presParOf" srcId="{890F5156-3EC4-4889-8325-9CD3DCED09F3}" destId="{182D5DF1-CFEA-4FB9-8B34-AC3A014E610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BAF33C-A655-40B8-952F-3FD591C9E078}" type="doc">
      <dgm:prSet loTypeId="urn:microsoft.com/office/officeart/2005/8/layout/process1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8AA1EAD-F6C1-4212-85AB-7A50512DBA7A}">
      <dgm:prSet phldrT="[Text]"/>
      <dgm:spPr/>
      <dgm:t>
        <a:bodyPr/>
        <a:lstStyle/>
        <a:p>
          <a:r>
            <a:rPr lang="en-US" b="0" i="0" dirty="0"/>
            <a:t>Deep Q-Learning agent: Reinforcement Learning</a:t>
          </a:r>
          <a:endParaRPr lang="en-US" dirty="0"/>
        </a:p>
      </dgm:t>
    </dgm:pt>
    <dgm:pt modelId="{E4045768-21FD-4E29-9FDF-BC05EB510469}" type="parTrans" cxnId="{C0876FE0-0F4F-4C02-92AC-52BBA7FB0C03}">
      <dgm:prSet/>
      <dgm:spPr/>
      <dgm:t>
        <a:bodyPr/>
        <a:lstStyle/>
        <a:p>
          <a:endParaRPr lang="en-US"/>
        </a:p>
      </dgm:t>
    </dgm:pt>
    <dgm:pt modelId="{D1FE3497-9CAB-414D-9530-3E4A56EFCAFA}" type="sibTrans" cxnId="{C0876FE0-0F4F-4C02-92AC-52BBA7FB0C03}">
      <dgm:prSet/>
      <dgm:spPr/>
      <dgm:t>
        <a:bodyPr/>
        <a:lstStyle/>
        <a:p>
          <a:endParaRPr lang="en-US"/>
        </a:p>
      </dgm:t>
    </dgm:pt>
    <dgm:pt modelId="{DF916318-A2C3-47D2-826C-6CB970D074EF}">
      <dgm:prSet phldrT="[Text]"/>
      <dgm:spPr/>
      <dgm:t>
        <a:bodyPr/>
        <a:lstStyle/>
        <a:p>
          <a:r>
            <a:rPr lang="en-US" b="0" i="0" dirty="0"/>
            <a:t>Behavior Cloning (BC)</a:t>
          </a:r>
          <a:endParaRPr lang="en-US" dirty="0"/>
        </a:p>
      </dgm:t>
    </dgm:pt>
    <dgm:pt modelId="{E6F81179-557D-4DBC-ACE2-BDFBAB5C3716}" type="parTrans" cxnId="{E6F81001-A0C3-4F6B-A330-8D5EC7AA8E14}">
      <dgm:prSet/>
      <dgm:spPr/>
      <dgm:t>
        <a:bodyPr/>
        <a:lstStyle/>
        <a:p>
          <a:endParaRPr lang="en-US"/>
        </a:p>
      </dgm:t>
    </dgm:pt>
    <dgm:pt modelId="{2B438882-362B-41D8-A8C5-56FE0637EB91}" type="sibTrans" cxnId="{E6F81001-A0C3-4F6B-A330-8D5EC7AA8E14}">
      <dgm:prSet/>
      <dgm:spPr/>
      <dgm:t>
        <a:bodyPr/>
        <a:lstStyle/>
        <a:p>
          <a:endParaRPr lang="en-US"/>
        </a:p>
      </dgm:t>
    </dgm:pt>
    <dgm:pt modelId="{4C01F6AF-432B-4F82-A2E0-15AFA161E01E}">
      <dgm:prSet phldrT="[Text]"/>
      <dgm:spPr/>
      <dgm:t>
        <a:bodyPr/>
        <a:lstStyle/>
        <a:p>
          <a:r>
            <a:rPr lang="en-US" b="0" i="0" dirty="0"/>
            <a:t>DAGGER (Dataset Aggregation)</a:t>
          </a:r>
          <a:endParaRPr lang="en-US" dirty="0"/>
        </a:p>
      </dgm:t>
    </dgm:pt>
    <dgm:pt modelId="{8E5AE1F8-6F0F-450E-A1BE-1A930A3F3778}" type="parTrans" cxnId="{5ACEF686-8094-40DA-AAC3-746E9CACFE5B}">
      <dgm:prSet/>
      <dgm:spPr/>
      <dgm:t>
        <a:bodyPr/>
        <a:lstStyle/>
        <a:p>
          <a:endParaRPr lang="en-US"/>
        </a:p>
      </dgm:t>
    </dgm:pt>
    <dgm:pt modelId="{924CB372-7785-4533-A5AB-43F3E2176B94}" type="sibTrans" cxnId="{5ACEF686-8094-40DA-AAC3-746E9CACFE5B}">
      <dgm:prSet/>
      <dgm:spPr/>
      <dgm:t>
        <a:bodyPr/>
        <a:lstStyle/>
        <a:p>
          <a:endParaRPr lang="en-US"/>
        </a:p>
      </dgm:t>
    </dgm:pt>
    <dgm:pt modelId="{37F208FD-FE84-418C-8603-F16266A8230E}" type="pres">
      <dgm:prSet presAssocID="{BEBAF33C-A655-40B8-952F-3FD591C9E078}" presName="Name0" presStyleCnt="0">
        <dgm:presLayoutVars>
          <dgm:dir/>
          <dgm:resizeHandles val="exact"/>
        </dgm:presLayoutVars>
      </dgm:prSet>
      <dgm:spPr/>
    </dgm:pt>
    <dgm:pt modelId="{B6D08992-CBE4-47AD-A011-3BBDC69AB515}" type="pres">
      <dgm:prSet presAssocID="{88AA1EAD-F6C1-4212-85AB-7A50512DBA7A}" presName="node" presStyleLbl="node1" presStyleIdx="0" presStyleCnt="3">
        <dgm:presLayoutVars>
          <dgm:bulletEnabled val="1"/>
        </dgm:presLayoutVars>
      </dgm:prSet>
      <dgm:spPr/>
    </dgm:pt>
    <dgm:pt modelId="{340E739A-7603-4674-BF08-697256F76021}" type="pres">
      <dgm:prSet presAssocID="{D1FE3497-9CAB-414D-9530-3E4A56EFCAFA}" presName="sibTrans" presStyleLbl="sibTrans2D1" presStyleIdx="0" presStyleCnt="2"/>
      <dgm:spPr/>
    </dgm:pt>
    <dgm:pt modelId="{0A9F2576-4093-40F3-AEB4-5C4A4A628525}" type="pres">
      <dgm:prSet presAssocID="{D1FE3497-9CAB-414D-9530-3E4A56EFCAFA}" presName="connectorText" presStyleLbl="sibTrans2D1" presStyleIdx="0" presStyleCnt="2"/>
      <dgm:spPr/>
    </dgm:pt>
    <dgm:pt modelId="{7CF6D1E3-AFFD-4726-BB26-9865217A5C49}" type="pres">
      <dgm:prSet presAssocID="{DF916318-A2C3-47D2-826C-6CB970D074EF}" presName="node" presStyleLbl="node1" presStyleIdx="1" presStyleCnt="3">
        <dgm:presLayoutVars>
          <dgm:bulletEnabled val="1"/>
        </dgm:presLayoutVars>
      </dgm:prSet>
      <dgm:spPr/>
    </dgm:pt>
    <dgm:pt modelId="{322B0E25-F149-4544-B9AA-762A93C7947D}" type="pres">
      <dgm:prSet presAssocID="{2B438882-362B-41D8-A8C5-56FE0637EB91}" presName="sibTrans" presStyleLbl="sibTrans2D1" presStyleIdx="1" presStyleCnt="2"/>
      <dgm:spPr/>
    </dgm:pt>
    <dgm:pt modelId="{2CC903D4-90D7-42CD-9044-1E2B5B6F102C}" type="pres">
      <dgm:prSet presAssocID="{2B438882-362B-41D8-A8C5-56FE0637EB91}" presName="connectorText" presStyleLbl="sibTrans2D1" presStyleIdx="1" presStyleCnt="2"/>
      <dgm:spPr/>
    </dgm:pt>
    <dgm:pt modelId="{A9E4CA6E-7117-4AC4-A9A7-4144886544BE}" type="pres">
      <dgm:prSet presAssocID="{4C01F6AF-432B-4F82-A2E0-15AFA161E01E}" presName="node" presStyleLbl="node1" presStyleIdx="2" presStyleCnt="3">
        <dgm:presLayoutVars>
          <dgm:bulletEnabled val="1"/>
        </dgm:presLayoutVars>
      </dgm:prSet>
      <dgm:spPr/>
    </dgm:pt>
  </dgm:ptLst>
  <dgm:cxnLst>
    <dgm:cxn modelId="{E6F81001-A0C3-4F6B-A330-8D5EC7AA8E14}" srcId="{BEBAF33C-A655-40B8-952F-3FD591C9E078}" destId="{DF916318-A2C3-47D2-826C-6CB970D074EF}" srcOrd="1" destOrd="0" parTransId="{E6F81179-557D-4DBC-ACE2-BDFBAB5C3716}" sibTransId="{2B438882-362B-41D8-A8C5-56FE0637EB91}"/>
    <dgm:cxn modelId="{13DC2101-D738-4E90-90DB-1E0267D5E53B}" type="presOf" srcId="{2B438882-362B-41D8-A8C5-56FE0637EB91}" destId="{322B0E25-F149-4544-B9AA-762A93C7947D}" srcOrd="0" destOrd="0" presId="urn:microsoft.com/office/officeart/2005/8/layout/process1"/>
    <dgm:cxn modelId="{3355A217-702B-494E-B525-FD283A159BA1}" type="presOf" srcId="{88AA1EAD-F6C1-4212-85AB-7A50512DBA7A}" destId="{B6D08992-CBE4-47AD-A011-3BBDC69AB515}" srcOrd="0" destOrd="0" presId="urn:microsoft.com/office/officeart/2005/8/layout/process1"/>
    <dgm:cxn modelId="{064A0720-5F2F-4D98-A12F-C5C7D32D3B3D}" type="presOf" srcId="{D1FE3497-9CAB-414D-9530-3E4A56EFCAFA}" destId="{0A9F2576-4093-40F3-AEB4-5C4A4A628525}" srcOrd="1" destOrd="0" presId="urn:microsoft.com/office/officeart/2005/8/layout/process1"/>
    <dgm:cxn modelId="{54DE473F-BF30-46CC-AF49-E3E9785DE58F}" type="presOf" srcId="{DF916318-A2C3-47D2-826C-6CB970D074EF}" destId="{7CF6D1E3-AFFD-4726-BB26-9865217A5C49}" srcOrd="0" destOrd="0" presId="urn:microsoft.com/office/officeart/2005/8/layout/process1"/>
    <dgm:cxn modelId="{5053C84D-C53B-4843-BFBA-B8BE4B15E42A}" type="presOf" srcId="{D1FE3497-9CAB-414D-9530-3E4A56EFCAFA}" destId="{340E739A-7603-4674-BF08-697256F76021}" srcOrd="0" destOrd="0" presId="urn:microsoft.com/office/officeart/2005/8/layout/process1"/>
    <dgm:cxn modelId="{89E7A375-F596-4055-A575-C48D1ADB0C1A}" type="presOf" srcId="{2B438882-362B-41D8-A8C5-56FE0637EB91}" destId="{2CC903D4-90D7-42CD-9044-1E2B5B6F102C}" srcOrd="1" destOrd="0" presId="urn:microsoft.com/office/officeart/2005/8/layout/process1"/>
    <dgm:cxn modelId="{5ACEF686-8094-40DA-AAC3-746E9CACFE5B}" srcId="{BEBAF33C-A655-40B8-952F-3FD591C9E078}" destId="{4C01F6AF-432B-4F82-A2E0-15AFA161E01E}" srcOrd="2" destOrd="0" parTransId="{8E5AE1F8-6F0F-450E-A1BE-1A930A3F3778}" sibTransId="{924CB372-7785-4533-A5AB-43F3E2176B94}"/>
    <dgm:cxn modelId="{37B07989-B0E1-467E-9A3F-ADFEC04A8164}" type="presOf" srcId="{BEBAF33C-A655-40B8-952F-3FD591C9E078}" destId="{37F208FD-FE84-418C-8603-F16266A8230E}" srcOrd="0" destOrd="0" presId="urn:microsoft.com/office/officeart/2005/8/layout/process1"/>
    <dgm:cxn modelId="{C0876FE0-0F4F-4C02-92AC-52BBA7FB0C03}" srcId="{BEBAF33C-A655-40B8-952F-3FD591C9E078}" destId="{88AA1EAD-F6C1-4212-85AB-7A50512DBA7A}" srcOrd="0" destOrd="0" parTransId="{E4045768-21FD-4E29-9FDF-BC05EB510469}" sibTransId="{D1FE3497-9CAB-414D-9530-3E4A56EFCAFA}"/>
    <dgm:cxn modelId="{C53A59FA-4D21-40AD-BE70-4FF7A54FB3DE}" type="presOf" srcId="{4C01F6AF-432B-4F82-A2E0-15AFA161E01E}" destId="{A9E4CA6E-7117-4AC4-A9A7-4144886544BE}" srcOrd="0" destOrd="0" presId="urn:microsoft.com/office/officeart/2005/8/layout/process1"/>
    <dgm:cxn modelId="{4833A17A-0571-4D68-8B40-9B4275E3D1F9}" type="presParOf" srcId="{37F208FD-FE84-418C-8603-F16266A8230E}" destId="{B6D08992-CBE4-47AD-A011-3BBDC69AB515}" srcOrd="0" destOrd="0" presId="urn:microsoft.com/office/officeart/2005/8/layout/process1"/>
    <dgm:cxn modelId="{67644B0B-0514-4E9A-9328-67AECB65EF45}" type="presParOf" srcId="{37F208FD-FE84-418C-8603-F16266A8230E}" destId="{340E739A-7603-4674-BF08-697256F76021}" srcOrd="1" destOrd="0" presId="urn:microsoft.com/office/officeart/2005/8/layout/process1"/>
    <dgm:cxn modelId="{02970755-15A8-41C5-9ADC-84B017462FAB}" type="presParOf" srcId="{340E739A-7603-4674-BF08-697256F76021}" destId="{0A9F2576-4093-40F3-AEB4-5C4A4A628525}" srcOrd="0" destOrd="0" presId="urn:microsoft.com/office/officeart/2005/8/layout/process1"/>
    <dgm:cxn modelId="{82755091-3B67-4828-81B0-03DCA3340F71}" type="presParOf" srcId="{37F208FD-FE84-418C-8603-F16266A8230E}" destId="{7CF6D1E3-AFFD-4726-BB26-9865217A5C49}" srcOrd="2" destOrd="0" presId="urn:microsoft.com/office/officeart/2005/8/layout/process1"/>
    <dgm:cxn modelId="{87AEC96C-4B59-4280-8B4B-E15DF15685FC}" type="presParOf" srcId="{37F208FD-FE84-418C-8603-F16266A8230E}" destId="{322B0E25-F149-4544-B9AA-762A93C7947D}" srcOrd="3" destOrd="0" presId="urn:microsoft.com/office/officeart/2005/8/layout/process1"/>
    <dgm:cxn modelId="{BC7CE3FC-31F3-4260-AF91-574D7507E771}" type="presParOf" srcId="{322B0E25-F149-4544-B9AA-762A93C7947D}" destId="{2CC903D4-90D7-42CD-9044-1E2B5B6F102C}" srcOrd="0" destOrd="0" presId="urn:microsoft.com/office/officeart/2005/8/layout/process1"/>
    <dgm:cxn modelId="{035D2032-4C44-4A72-A830-58F0D1F340EA}" type="presParOf" srcId="{37F208FD-FE84-418C-8603-F16266A8230E}" destId="{A9E4CA6E-7117-4AC4-A9A7-4144886544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BAF33C-A655-40B8-952F-3FD591C9E078}" type="doc">
      <dgm:prSet loTypeId="urn:microsoft.com/office/officeart/2005/8/layout/process1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8AA1EAD-F6C1-4212-85AB-7A50512DBA7A}">
      <dgm:prSet phldrT="[Text]"/>
      <dgm:spPr/>
      <dgm:t>
        <a:bodyPr/>
        <a:lstStyle/>
        <a:p>
          <a:r>
            <a:rPr lang="en-US" dirty="0"/>
            <a:t>Behavior Cloning (BC)</a:t>
          </a:r>
        </a:p>
      </dgm:t>
    </dgm:pt>
    <dgm:pt modelId="{E4045768-21FD-4E29-9FDF-BC05EB510469}" type="parTrans" cxnId="{C0876FE0-0F4F-4C02-92AC-52BBA7FB0C03}">
      <dgm:prSet/>
      <dgm:spPr/>
      <dgm:t>
        <a:bodyPr/>
        <a:lstStyle/>
        <a:p>
          <a:endParaRPr lang="en-US"/>
        </a:p>
      </dgm:t>
    </dgm:pt>
    <dgm:pt modelId="{D1FE3497-9CAB-414D-9530-3E4A56EFCAFA}" type="sibTrans" cxnId="{C0876FE0-0F4F-4C02-92AC-52BBA7FB0C03}">
      <dgm:prSet/>
      <dgm:spPr/>
      <dgm:t>
        <a:bodyPr/>
        <a:lstStyle/>
        <a:p>
          <a:endParaRPr lang="en-US"/>
        </a:p>
      </dgm:t>
    </dgm:pt>
    <dgm:pt modelId="{DF916318-A2C3-47D2-826C-6CB970D074EF}">
      <dgm:prSet phldrT="[Text]"/>
      <dgm:spPr/>
      <dgm:t>
        <a:bodyPr/>
        <a:lstStyle/>
        <a:p>
          <a:r>
            <a:rPr lang="en-US" b="0" i="0" dirty="0"/>
            <a:t>Supervised learning </a:t>
          </a:r>
          <a:r>
            <a:rPr lang="el-GR" b="0" i="0" dirty="0"/>
            <a:t>μέθοδος</a:t>
          </a:r>
          <a:endParaRPr lang="en-US" dirty="0"/>
        </a:p>
      </dgm:t>
    </dgm:pt>
    <dgm:pt modelId="{E6F81179-557D-4DBC-ACE2-BDFBAB5C3716}" type="parTrans" cxnId="{E6F81001-A0C3-4F6B-A330-8D5EC7AA8E14}">
      <dgm:prSet/>
      <dgm:spPr/>
      <dgm:t>
        <a:bodyPr/>
        <a:lstStyle/>
        <a:p>
          <a:endParaRPr lang="en-US"/>
        </a:p>
      </dgm:t>
    </dgm:pt>
    <dgm:pt modelId="{2B438882-362B-41D8-A8C5-56FE0637EB91}" type="sibTrans" cxnId="{E6F81001-A0C3-4F6B-A330-8D5EC7AA8E14}">
      <dgm:prSet/>
      <dgm:spPr/>
      <dgm:t>
        <a:bodyPr/>
        <a:lstStyle/>
        <a:p>
          <a:endParaRPr lang="en-US"/>
        </a:p>
      </dgm:t>
    </dgm:pt>
    <dgm:pt modelId="{4C01F6AF-432B-4F82-A2E0-15AFA161E01E}">
      <dgm:prSet phldrT="[Text]"/>
      <dgm:spPr/>
      <dgm:t>
        <a:bodyPr/>
        <a:lstStyle/>
        <a:p>
          <a:r>
            <a:rPr lang="el-GR" b="0" i="0" dirty="0"/>
            <a:t>Συλλέγει ζεύγη (</a:t>
          </a:r>
          <a:r>
            <a:rPr lang="en-US" b="0" i="0" dirty="0"/>
            <a:t>state, action) </a:t>
          </a:r>
          <a:r>
            <a:rPr lang="el-GR" b="0" i="0" dirty="0"/>
            <a:t>από έναν </a:t>
          </a:r>
          <a:r>
            <a:rPr lang="en-US" b="0" i="0" dirty="0"/>
            <a:t>expert agent</a:t>
          </a:r>
          <a:endParaRPr lang="en-US" dirty="0"/>
        </a:p>
      </dgm:t>
    </dgm:pt>
    <dgm:pt modelId="{8E5AE1F8-6F0F-450E-A1BE-1A930A3F3778}" type="parTrans" cxnId="{5ACEF686-8094-40DA-AAC3-746E9CACFE5B}">
      <dgm:prSet/>
      <dgm:spPr/>
      <dgm:t>
        <a:bodyPr/>
        <a:lstStyle/>
        <a:p>
          <a:endParaRPr lang="en-US"/>
        </a:p>
      </dgm:t>
    </dgm:pt>
    <dgm:pt modelId="{924CB372-7785-4533-A5AB-43F3E2176B94}" type="sibTrans" cxnId="{5ACEF686-8094-40DA-AAC3-746E9CACFE5B}">
      <dgm:prSet/>
      <dgm:spPr/>
      <dgm:t>
        <a:bodyPr/>
        <a:lstStyle/>
        <a:p>
          <a:endParaRPr lang="en-US"/>
        </a:p>
      </dgm:t>
    </dgm:pt>
    <dgm:pt modelId="{37F208FD-FE84-418C-8603-F16266A8230E}" type="pres">
      <dgm:prSet presAssocID="{BEBAF33C-A655-40B8-952F-3FD591C9E078}" presName="Name0" presStyleCnt="0">
        <dgm:presLayoutVars>
          <dgm:dir/>
          <dgm:resizeHandles val="exact"/>
        </dgm:presLayoutVars>
      </dgm:prSet>
      <dgm:spPr/>
    </dgm:pt>
    <dgm:pt modelId="{B6D08992-CBE4-47AD-A011-3BBDC69AB515}" type="pres">
      <dgm:prSet presAssocID="{88AA1EAD-F6C1-4212-85AB-7A50512DBA7A}" presName="node" presStyleLbl="node1" presStyleIdx="0" presStyleCnt="3">
        <dgm:presLayoutVars>
          <dgm:bulletEnabled val="1"/>
        </dgm:presLayoutVars>
      </dgm:prSet>
      <dgm:spPr/>
    </dgm:pt>
    <dgm:pt modelId="{340E739A-7603-4674-BF08-697256F76021}" type="pres">
      <dgm:prSet presAssocID="{D1FE3497-9CAB-414D-9530-3E4A56EFCAFA}" presName="sibTrans" presStyleLbl="sibTrans2D1" presStyleIdx="0" presStyleCnt="2"/>
      <dgm:spPr/>
    </dgm:pt>
    <dgm:pt modelId="{0A9F2576-4093-40F3-AEB4-5C4A4A628525}" type="pres">
      <dgm:prSet presAssocID="{D1FE3497-9CAB-414D-9530-3E4A56EFCAFA}" presName="connectorText" presStyleLbl="sibTrans2D1" presStyleIdx="0" presStyleCnt="2"/>
      <dgm:spPr/>
    </dgm:pt>
    <dgm:pt modelId="{7CF6D1E3-AFFD-4726-BB26-9865217A5C49}" type="pres">
      <dgm:prSet presAssocID="{DF916318-A2C3-47D2-826C-6CB970D074EF}" presName="node" presStyleLbl="node1" presStyleIdx="1" presStyleCnt="3">
        <dgm:presLayoutVars>
          <dgm:bulletEnabled val="1"/>
        </dgm:presLayoutVars>
      </dgm:prSet>
      <dgm:spPr/>
    </dgm:pt>
    <dgm:pt modelId="{322B0E25-F149-4544-B9AA-762A93C7947D}" type="pres">
      <dgm:prSet presAssocID="{2B438882-362B-41D8-A8C5-56FE0637EB91}" presName="sibTrans" presStyleLbl="sibTrans2D1" presStyleIdx="1" presStyleCnt="2"/>
      <dgm:spPr/>
    </dgm:pt>
    <dgm:pt modelId="{2CC903D4-90D7-42CD-9044-1E2B5B6F102C}" type="pres">
      <dgm:prSet presAssocID="{2B438882-362B-41D8-A8C5-56FE0637EB91}" presName="connectorText" presStyleLbl="sibTrans2D1" presStyleIdx="1" presStyleCnt="2"/>
      <dgm:spPr/>
    </dgm:pt>
    <dgm:pt modelId="{A9E4CA6E-7117-4AC4-A9A7-4144886544BE}" type="pres">
      <dgm:prSet presAssocID="{4C01F6AF-432B-4F82-A2E0-15AFA161E01E}" presName="node" presStyleLbl="node1" presStyleIdx="2" presStyleCnt="3">
        <dgm:presLayoutVars>
          <dgm:bulletEnabled val="1"/>
        </dgm:presLayoutVars>
      </dgm:prSet>
      <dgm:spPr/>
    </dgm:pt>
  </dgm:ptLst>
  <dgm:cxnLst>
    <dgm:cxn modelId="{E6F81001-A0C3-4F6B-A330-8D5EC7AA8E14}" srcId="{BEBAF33C-A655-40B8-952F-3FD591C9E078}" destId="{DF916318-A2C3-47D2-826C-6CB970D074EF}" srcOrd="1" destOrd="0" parTransId="{E6F81179-557D-4DBC-ACE2-BDFBAB5C3716}" sibTransId="{2B438882-362B-41D8-A8C5-56FE0637EB91}"/>
    <dgm:cxn modelId="{13DC2101-D738-4E90-90DB-1E0267D5E53B}" type="presOf" srcId="{2B438882-362B-41D8-A8C5-56FE0637EB91}" destId="{322B0E25-F149-4544-B9AA-762A93C7947D}" srcOrd="0" destOrd="0" presId="urn:microsoft.com/office/officeart/2005/8/layout/process1"/>
    <dgm:cxn modelId="{3355A217-702B-494E-B525-FD283A159BA1}" type="presOf" srcId="{88AA1EAD-F6C1-4212-85AB-7A50512DBA7A}" destId="{B6D08992-CBE4-47AD-A011-3BBDC69AB515}" srcOrd="0" destOrd="0" presId="urn:microsoft.com/office/officeart/2005/8/layout/process1"/>
    <dgm:cxn modelId="{064A0720-5F2F-4D98-A12F-C5C7D32D3B3D}" type="presOf" srcId="{D1FE3497-9CAB-414D-9530-3E4A56EFCAFA}" destId="{0A9F2576-4093-40F3-AEB4-5C4A4A628525}" srcOrd="1" destOrd="0" presId="urn:microsoft.com/office/officeart/2005/8/layout/process1"/>
    <dgm:cxn modelId="{54DE473F-BF30-46CC-AF49-E3E9785DE58F}" type="presOf" srcId="{DF916318-A2C3-47D2-826C-6CB970D074EF}" destId="{7CF6D1E3-AFFD-4726-BB26-9865217A5C49}" srcOrd="0" destOrd="0" presId="urn:microsoft.com/office/officeart/2005/8/layout/process1"/>
    <dgm:cxn modelId="{5053C84D-C53B-4843-BFBA-B8BE4B15E42A}" type="presOf" srcId="{D1FE3497-9CAB-414D-9530-3E4A56EFCAFA}" destId="{340E739A-7603-4674-BF08-697256F76021}" srcOrd="0" destOrd="0" presId="urn:microsoft.com/office/officeart/2005/8/layout/process1"/>
    <dgm:cxn modelId="{89E7A375-F596-4055-A575-C48D1ADB0C1A}" type="presOf" srcId="{2B438882-362B-41D8-A8C5-56FE0637EB91}" destId="{2CC903D4-90D7-42CD-9044-1E2B5B6F102C}" srcOrd="1" destOrd="0" presId="urn:microsoft.com/office/officeart/2005/8/layout/process1"/>
    <dgm:cxn modelId="{5ACEF686-8094-40DA-AAC3-746E9CACFE5B}" srcId="{BEBAF33C-A655-40B8-952F-3FD591C9E078}" destId="{4C01F6AF-432B-4F82-A2E0-15AFA161E01E}" srcOrd="2" destOrd="0" parTransId="{8E5AE1F8-6F0F-450E-A1BE-1A930A3F3778}" sibTransId="{924CB372-7785-4533-A5AB-43F3E2176B94}"/>
    <dgm:cxn modelId="{37B07989-B0E1-467E-9A3F-ADFEC04A8164}" type="presOf" srcId="{BEBAF33C-A655-40B8-952F-3FD591C9E078}" destId="{37F208FD-FE84-418C-8603-F16266A8230E}" srcOrd="0" destOrd="0" presId="urn:microsoft.com/office/officeart/2005/8/layout/process1"/>
    <dgm:cxn modelId="{C0876FE0-0F4F-4C02-92AC-52BBA7FB0C03}" srcId="{BEBAF33C-A655-40B8-952F-3FD591C9E078}" destId="{88AA1EAD-F6C1-4212-85AB-7A50512DBA7A}" srcOrd="0" destOrd="0" parTransId="{E4045768-21FD-4E29-9FDF-BC05EB510469}" sibTransId="{D1FE3497-9CAB-414D-9530-3E4A56EFCAFA}"/>
    <dgm:cxn modelId="{C53A59FA-4D21-40AD-BE70-4FF7A54FB3DE}" type="presOf" srcId="{4C01F6AF-432B-4F82-A2E0-15AFA161E01E}" destId="{A9E4CA6E-7117-4AC4-A9A7-4144886544BE}" srcOrd="0" destOrd="0" presId="urn:microsoft.com/office/officeart/2005/8/layout/process1"/>
    <dgm:cxn modelId="{4833A17A-0571-4D68-8B40-9B4275E3D1F9}" type="presParOf" srcId="{37F208FD-FE84-418C-8603-F16266A8230E}" destId="{B6D08992-CBE4-47AD-A011-3BBDC69AB515}" srcOrd="0" destOrd="0" presId="urn:microsoft.com/office/officeart/2005/8/layout/process1"/>
    <dgm:cxn modelId="{67644B0B-0514-4E9A-9328-67AECB65EF45}" type="presParOf" srcId="{37F208FD-FE84-418C-8603-F16266A8230E}" destId="{340E739A-7603-4674-BF08-697256F76021}" srcOrd="1" destOrd="0" presId="urn:microsoft.com/office/officeart/2005/8/layout/process1"/>
    <dgm:cxn modelId="{02970755-15A8-41C5-9ADC-84B017462FAB}" type="presParOf" srcId="{340E739A-7603-4674-BF08-697256F76021}" destId="{0A9F2576-4093-40F3-AEB4-5C4A4A628525}" srcOrd="0" destOrd="0" presId="urn:microsoft.com/office/officeart/2005/8/layout/process1"/>
    <dgm:cxn modelId="{82755091-3B67-4828-81B0-03DCA3340F71}" type="presParOf" srcId="{37F208FD-FE84-418C-8603-F16266A8230E}" destId="{7CF6D1E3-AFFD-4726-BB26-9865217A5C49}" srcOrd="2" destOrd="0" presId="urn:microsoft.com/office/officeart/2005/8/layout/process1"/>
    <dgm:cxn modelId="{87AEC96C-4B59-4280-8B4B-E15DF15685FC}" type="presParOf" srcId="{37F208FD-FE84-418C-8603-F16266A8230E}" destId="{322B0E25-F149-4544-B9AA-762A93C7947D}" srcOrd="3" destOrd="0" presId="urn:microsoft.com/office/officeart/2005/8/layout/process1"/>
    <dgm:cxn modelId="{BC7CE3FC-31F3-4260-AF91-574D7507E771}" type="presParOf" srcId="{322B0E25-F149-4544-B9AA-762A93C7947D}" destId="{2CC903D4-90D7-42CD-9044-1E2B5B6F102C}" srcOrd="0" destOrd="0" presId="urn:microsoft.com/office/officeart/2005/8/layout/process1"/>
    <dgm:cxn modelId="{035D2032-4C44-4A72-A830-58F0D1F340EA}" type="presParOf" srcId="{37F208FD-FE84-418C-8603-F16266A8230E}" destId="{A9E4CA6E-7117-4AC4-A9A7-4144886544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BAF33C-A655-40B8-952F-3FD591C9E078}" type="doc">
      <dgm:prSet loTypeId="urn:microsoft.com/office/officeart/2005/8/layout/process1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8AA1EAD-F6C1-4212-85AB-7A50512DBA7A}">
      <dgm:prSet phldrT="[Text]"/>
      <dgm:spPr/>
      <dgm:t>
        <a:bodyPr/>
        <a:lstStyle/>
        <a:p>
          <a:r>
            <a:rPr lang="en-US" dirty="0"/>
            <a:t>Dagger</a:t>
          </a:r>
        </a:p>
      </dgm:t>
    </dgm:pt>
    <dgm:pt modelId="{E4045768-21FD-4E29-9FDF-BC05EB510469}" type="parTrans" cxnId="{C0876FE0-0F4F-4C02-92AC-52BBA7FB0C03}">
      <dgm:prSet/>
      <dgm:spPr/>
      <dgm:t>
        <a:bodyPr/>
        <a:lstStyle/>
        <a:p>
          <a:endParaRPr lang="en-US"/>
        </a:p>
      </dgm:t>
    </dgm:pt>
    <dgm:pt modelId="{D1FE3497-9CAB-414D-9530-3E4A56EFCAFA}" type="sibTrans" cxnId="{C0876FE0-0F4F-4C02-92AC-52BBA7FB0C03}">
      <dgm:prSet/>
      <dgm:spPr/>
      <dgm:t>
        <a:bodyPr/>
        <a:lstStyle/>
        <a:p>
          <a:endParaRPr lang="en-US"/>
        </a:p>
      </dgm:t>
    </dgm:pt>
    <dgm:pt modelId="{4C01F6AF-432B-4F82-A2E0-15AFA161E01E}">
      <dgm:prSet phldrT="[Text]"/>
      <dgm:spPr/>
      <dgm:t>
        <a:bodyPr/>
        <a:lstStyle/>
        <a:p>
          <a:r>
            <a:rPr lang="el-GR" b="0" i="0" dirty="0"/>
            <a:t>Για</a:t>
          </a:r>
          <a:r>
            <a:rPr lang="en-US" b="0" i="0" dirty="0"/>
            <a:t> </a:t>
          </a:r>
          <a:r>
            <a:rPr lang="el-GR" b="0" i="0" dirty="0"/>
            <a:t>κάθε παρατήρηση, ερωτάται ο expert ποια ενέργεια θα εκτελούσε (state,</a:t>
          </a:r>
          <a:r>
            <a:rPr lang="en-US" b="0" i="0" dirty="0"/>
            <a:t> </a:t>
          </a:r>
          <a:r>
            <a:rPr lang="en-US" b="0" i="0" dirty="0" err="1"/>
            <a:t>expert_action</a:t>
          </a:r>
          <a:r>
            <a:rPr lang="en-US" b="0" i="0" dirty="0"/>
            <a:t>)</a:t>
          </a:r>
          <a:endParaRPr lang="en-US" dirty="0"/>
        </a:p>
      </dgm:t>
    </dgm:pt>
    <dgm:pt modelId="{8E5AE1F8-6F0F-450E-A1BE-1A930A3F3778}" type="parTrans" cxnId="{5ACEF686-8094-40DA-AAC3-746E9CACFE5B}">
      <dgm:prSet/>
      <dgm:spPr/>
      <dgm:t>
        <a:bodyPr/>
        <a:lstStyle/>
        <a:p>
          <a:endParaRPr lang="en-US"/>
        </a:p>
      </dgm:t>
    </dgm:pt>
    <dgm:pt modelId="{924CB372-7785-4533-A5AB-43F3E2176B94}" type="sibTrans" cxnId="{5ACEF686-8094-40DA-AAC3-746E9CACFE5B}">
      <dgm:prSet/>
      <dgm:spPr/>
      <dgm:t>
        <a:bodyPr/>
        <a:lstStyle/>
        <a:p>
          <a:endParaRPr lang="en-US"/>
        </a:p>
      </dgm:t>
    </dgm:pt>
    <dgm:pt modelId="{5D417F8F-FE32-458F-8439-24A538B88213}">
      <dgm:prSet phldrT="[Text]"/>
      <dgm:spPr/>
      <dgm:t>
        <a:bodyPr/>
        <a:lstStyle/>
        <a:p>
          <a:r>
            <a:rPr lang="en-US" b="0" i="0" dirty="0"/>
            <a:t>Supervised learning </a:t>
          </a:r>
          <a:r>
            <a:rPr lang="el-GR" b="0" i="0" dirty="0"/>
            <a:t>μέθοδος</a:t>
          </a:r>
          <a:endParaRPr lang="en-US" dirty="0"/>
        </a:p>
      </dgm:t>
    </dgm:pt>
    <dgm:pt modelId="{1717BC46-36FD-4B6E-9746-4CCCEB5B784A}" type="parTrans" cxnId="{227AAF03-BE39-483A-96B1-706C682470F2}">
      <dgm:prSet/>
      <dgm:spPr/>
      <dgm:t>
        <a:bodyPr/>
        <a:lstStyle/>
        <a:p>
          <a:endParaRPr lang="el-GR"/>
        </a:p>
      </dgm:t>
    </dgm:pt>
    <dgm:pt modelId="{733BADD1-EA7A-43A6-BFF4-B175C703AE5F}" type="sibTrans" cxnId="{227AAF03-BE39-483A-96B1-706C682470F2}">
      <dgm:prSet/>
      <dgm:spPr/>
      <dgm:t>
        <a:bodyPr/>
        <a:lstStyle/>
        <a:p>
          <a:endParaRPr lang="el-GR"/>
        </a:p>
      </dgm:t>
    </dgm:pt>
    <dgm:pt modelId="{37F208FD-FE84-418C-8603-F16266A8230E}" type="pres">
      <dgm:prSet presAssocID="{BEBAF33C-A655-40B8-952F-3FD591C9E078}" presName="Name0" presStyleCnt="0">
        <dgm:presLayoutVars>
          <dgm:dir/>
          <dgm:resizeHandles val="exact"/>
        </dgm:presLayoutVars>
      </dgm:prSet>
      <dgm:spPr/>
    </dgm:pt>
    <dgm:pt modelId="{B6D08992-CBE4-47AD-A011-3BBDC69AB515}" type="pres">
      <dgm:prSet presAssocID="{88AA1EAD-F6C1-4212-85AB-7A50512DBA7A}" presName="node" presStyleLbl="node1" presStyleIdx="0" presStyleCnt="3">
        <dgm:presLayoutVars>
          <dgm:bulletEnabled val="1"/>
        </dgm:presLayoutVars>
      </dgm:prSet>
      <dgm:spPr/>
    </dgm:pt>
    <dgm:pt modelId="{340E739A-7603-4674-BF08-697256F76021}" type="pres">
      <dgm:prSet presAssocID="{D1FE3497-9CAB-414D-9530-3E4A56EFCAFA}" presName="sibTrans" presStyleLbl="sibTrans2D1" presStyleIdx="0" presStyleCnt="2"/>
      <dgm:spPr/>
    </dgm:pt>
    <dgm:pt modelId="{0A9F2576-4093-40F3-AEB4-5C4A4A628525}" type="pres">
      <dgm:prSet presAssocID="{D1FE3497-9CAB-414D-9530-3E4A56EFCAFA}" presName="connectorText" presStyleLbl="sibTrans2D1" presStyleIdx="0" presStyleCnt="2"/>
      <dgm:spPr/>
    </dgm:pt>
    <dgm:pt modelId="{16437828-8CAD-48F3-B17F-BEF105980678}" type="pres">
      <dgm:prSet presAssocID="{5D417F8F-FE32-458F-8439-24A538B88213}" presName="node" presStyleLbl="node1" presStyleIdx="1" presStyleCnt="3">
        <dgm:presLayoutVars>
          <dgm:bulletEnabled val="1"/>
        </dgm:presLayoutVars>
      </dgm:prSet>
      <dgm:spPr/>
    </dgm:pt>
    <dgm:pt modelId="{FA12A9C2-99B1-4EC6-90D2-D5052A0C8DD8}" type="pres">
      <dgm:prSet presAssocID="{733BADD1-EA7A-43A6-BFF4-B175C703AE5F}" presName="sibTrans" presStyleLbl="sibTrans2D1" presStyleIdx="1" presStyleCnt="2"/>
      <dgm:spPr/>
    </dgm:pt>
    <dgm:pt modelId="{26F572F4-EB99-4A07-8ADE-E8D387FC6685}" type="pres">
      <dgm:prSet presAssocID="{733BADD1-EA7A-43A6-BFF4-B175C703AE5F}" presName="connectorText" presStyleLbl="sibTrans2D1" presStyleIdx="1" presStyleCnt="2"/>
      <dgm:spPr/>
    </dgm:pt>
    <dgm:pt modelId="{A9E4CA6E-7117-4AC4-A9A7-4144886544BE}" type="pres">
      <dgm:prSet presAssocID="{4C01F6AF-432B-4F82-A2E0-15AFA161E01E}" presName="node" presStyleLbl="node1" presStyleIdx="2" presStyleCnt="3">
        <dgm:presLayoutVars>
          <dgm:bulletEnabled val="1"/>
        </dgm:presLayoutVars>
      </dgm:prSet>
      <dgm:spPr/>
    </dgm:pt>
  </dgm:ptLst>
  <dgm:cxnLst>
    <dgm:cxn modelId="{227AAF03-BE39-483A-96B1-706C682470F2}" srcId="{BEBAF33C-A655-40B8-952F-3FD591C9E078}" destId="{5D417F8F-FE32-458F-8439-24A538B88213}" srcOrd="1" destOrd="0" parTransId="{1717BC46-36FD-4B6E-9746-4CCCEB5B784A}" sibTransId="{733BADD1-EA7A-43A6-BFF4-B175C703AE5F}"/>
    <dgm:cxn modelId="{3355A217-702B-494E-B525-FD283A159BA1}" type="presOf" srcId="{88AA1EAD-F6C1-4212-85AB-7A50512DBA7A}" destId="{B6D08992-CBE4-47AD-A011-3BBDC69AB515}" srcOrd="0" destOrd="0" presId="urn:microsoft.com/office/officeart/2005/8/layout/process1"/>
    <dgm:cxn modelId="{064A0720-5F2F-4D98-A12F-C5C7D32D3B3D}" type="presOf" srcId="{D1FE3497-9CAB-414D-9530-3E4A56EFCAFA}" destId="{0A9F2576-4093-40F3-AEB4-5C4A4A628525}" srcOrd="1" destOrd="0" presId="urn:microsoft.com/office/officeart/2005/8/layout/process1"/>
    <dgm:cxn modelId="{90AB2B2B-AA26-4820-BBB9-2F5B5ECFCE36}" type="presOf" srcId="{733BADD1-EA7A-43A6-BFF4-B175C703AE5F}" destId="{26F572F4-EB99-4A07-8ADE-E8D387FC6685}" srcOrd="1" destOrd="0" presId="urn:microsoft.com/office/officeart/2005/8/layout/process1"/>
    <dgm:cxn modelId="{5053C84D-C53B-4843-BFBA-B8BE4B15E42A}" type="presOf" srcId="{D1FE3497-9CAB-414D-9530-3E4A56EFCAFA}" destId="{340E739A-7603-4674-BF08-697256F76021}" srcOrd="0" destOrd="0" presId="urn:microsoft.com/office/officeart/2005/8/layout/process1"/>
    <dgm:cxn modelId="{61EAAB53-004F-4D49-BF3A-1ED3BBA48B63}" type="presOf" srcId="{5D417F8F-FE32-458F-8439-24A538B88213}" destId="{16437828-8CAD-48F3-B17F-BEF105980678}" srcOrd="0" destOrd="0" presId="urn:microsoft.com/office/officeart/2005/8/layout/process1"/>
    <dgm:cxn modelId="{5ACEF686-8094-40DA-AAC3-746E9CACFE5B}" srcId="{BEBAF33C-A655-40B8-952F-3FD591C9E078}" destId="{4C01F6AF-432B-4F82-A2E0-15AFA161E01E}" srcOrd="2" destOrd="0" parTransId="{8E5AE1F8-6F0F-450E-A1BE-1A930A3F3778}" sibTransId="{924CB372-7785-4533-A5AB-43F3E2176B94}"/>
    <dgm:cxn modelId="{37B07989-B0E1-467E-9A3F-ADFEC04A8164}" type="presOf" srcId="{BEBAF33C-A655-40B8-952F-3FD591C9E078}" destId="{37F208FD-FE84-418C-8603-F16266A8230E}" srcOrd="0" destOrd="0" presId="urn:microsoft.com/office/officeart/2005/8/layout/process1"/>
    <dgm:cxn modelId="{C0876FE0-0F4F-4C02-92AC-52BBA7FB0C03}" srcId="{BEBAF33C-A655-40B8-952F-3FD591C9E078}" destId="{88AA1EAD-F6C1-4212-85AB-7A50512DBA7A}" srcOrd="0" destOrd="0" parTransId="{E4045768-21FD-4E29-9FDF-BC05EB510469}" sibTransId="{D1FE3497-9CAB-414D-9530-3E4A56EFCAFA}"/>
    <dgm:cxn modelId="{F7C4DBEA-83A2-4857-9973-7FA064E07D81}" type="presOf" srcId="{733BADD1-EA7A-43A6-BFF4-B175C703AE5F}" destId="{FA12A9C2-99B1-4EC6-90D2-D5052A0C8DD8}" srcOrd="0" destOrd="0" presId="urn:microsoft.com/office/officeart/2005/8/layout/process1"/>
    <dgm:cxn modelId="{C53A59FA-4D21-40AD-BE70-4FF7A54FB3DE}" type="presOf" srcId="{4C01F6AF-432B-4F82-A2E0-15AFA161E01E}" destId="{A9E4CA6E-7117-4AC4-A9A7-4144886544BE}" srcOrd="0" destOrd="0" presId="urn:microsoft.com/office/officeart/2005/8/layout/process1"/>
    <dgm:cxn modelId="{4833A17A-0571-4D68-8B40-9B4275E3D1F9}" type="presParOf" srcId="{37F208FD-FE84-418C-8603-F16266A8230E}" destId="{B6D08992-CBE4-47AD-A011-3BBDC69AB515}" srcOrd="0" destOrd="0" presId="urn:microsoft.com/office/officeart/2005/8/layout/process1"/>
    <dgm:cxn modelId="{67644B0B-0514-4E9A-9328-67AECB65EF45}" type="presParOf" srcId="{37F208FD-FE84-418C-8603-F16266A8230E}" destId="{340E739A-7603-4674-BF08-697256F76021}" srcOrd="1" destOrd="0" presId="urn:microsoft.com/office/officeart/2005/8/layout/process1"/>
    <dgm:cxn modelId="{02970755-15A8-41C5-9ADC-84B017462FAB}" type="presParOf" srcId="{340E739A-7603-4674-BF08-697256F76021}" destId="{0A9F2576-4093-40F3-AEB4-5C4A4A628525}" srcOrd="0" destOrd="0" presId="urn:microsoft.com/office/officeart/2005/8/layout/process1"/>
    <dgm:cxn modelId="{84B871CF-08CE-4A1B-BC13-12123E781B91}" type="presParOf" srcId="{37F208FD-FE84-418C-8603-F16266A8230E}" destId="{16437828-8CAD-48F3-B17F-BEF105980678}" srcOrd="2" destOrd="0" presId="urn:microsoft.com/office/officeart/2005/8/layout/process1"/>
    <dgm:cxn modelId="{54E9352F-0A25-43A5-ADA1-D4FB1529C800}" type="presParOf" srcId="{37F208FD-FE84-418C-8603-F16266A8230E}" destId="{FA12A9C2-99B1-4EC6-90D2-D5052A0C8DD8}" srcOrd="3" destOrd="0" presId="urn:microsoft.com/office/officeart/2005/8/layout/process1"/>
    <dgm:cxn modelId="{8C020E30-DCBF-40AF-B834-DF443B102550}" type="presParOf" srcId="{FA12A9C2-99B1-4EC6-90D2-D5052A0C8DD8}" destId="{26F572F4-EB99-4A07-8ADE-E8D387FC6685}" srcOrd="0" destOrd="0" presId="urn:microsoft.com/office/officeart/2005/8/layout/process1"/>
    <dgm:cxn modelId="{035D2032-4C44-4A72-A830-58F0D1F340EA}" type="presParOf" srcId="{37F208FD-FE84-418C-8603-F16266A8230E}" destId="{A9E4CA6E-7117-4AC4-A9A7-4144886544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BAF33C-A655-40B8-952F-3FD591C9E078}" type="doc">
      <dgm:prSet loTypeId="urn:microsoft.com/office/officeart/2005/8/layout/process1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8AA1EAD-F6C1-4212-85AB-7A50512DBA7A}">
      <dgm:prSet phldrT="[Text]"/>
      <dgm:spPr/>
      <dgm:t>
        <a:bodyPr/>
        <a:lstStyle/>
        <a:p>
          <a:r>
            <a:rPr lang="en-US" dirty="0"/>
            <a:t>Dagger + </a:t>
          </a:r>
          <a:r>
            <a:rPr lang="el-GR" dirty="0"/>
            <a:t>Σύντομο</a:t>
          </a:r>
          <a:r>
            <a:rPr lang="en-US" dirty="0"/>
            <a:t> </a:t>
          </a:r>
          <a:r>
            <a:rPr lang="el-GR" dirty="0"/>
            <a:t>στάδιο </a:t>
          </a:r>
          <a:r>
            <a:rPr lang="en-US" dirty="0"/>
            <a:t>behavior cloning</a:t>
          </a:r>
        </a:p>
      </dgm:t>
    </dgm:pt>
    <dgm:pt modelId="{E4045768-21FD-4E29-9FDF-BC05EB510469}" type="parTrans" cxnId="{C0876FE0-0F4F-4C02-92AC-52BBA7FB0C03}">
      <dgm:prSet/>
      <dgm:spPr/>
      <dgm:t>
        <a:bodyPr/>
        <a:lstStyle/>
        <a:p>
          <a:endParaRPr lang="en-US"/>
        </a:p>
      </dgm:t>
    </dgm:pt>
    <dgm:pt modelId="{D1FE3497-9CAB-414D-9530-3E4A56EFCAFA}" type="sibTrans" cxnId="{C0876FE0-0F4F-4C02-92AC-52BBA7FB0C03}">
      <dgm:prSet/>
      <dgm:spPr/>
      <dgm:t>
        <a:bodyPr/>
        <a:lstStyle/>
        <a:p>
          <a:endParaRPr lang="en-US"/>
        </a:p>
      </dgm:t>
    </dgm:pt>
    <dgm:pt modelId="{4C01F6AF-432B-4F82-A2E0-15AFA161E01E}">
      <dgm:prSet phldrT="[Text]"/>
      <dgm:spPr/>
      <dgm:t>
        <a:bodyPr/>
        <a:lstStyle/>
        <a:p>
          <a:r>
            <a:rPr lang="el-GR" dirty="0"/>
            <a:t>Επιτάχυνση σύγκλισης του </a:t>
          </a:r>
          <a:r>
            <a:rPr lang="en-US" dirty="0"/>
            <a:t>Dagger!</a:t>
          </a:r>
        </a:p>
      </dgm:t>
    </dgm:pt>
    <dgm:pt modelId="{8E5AE1F8-6F0F-450E-A1BE-1A930A3F3778}" type="parTrans" cxnId="{5ACEF686-8094-40DA-AAC3-746E9CACFE5B}">
      <dgm:prSet/>
      <dgm:spPr/>
      <dgm:t>
        <a:bodyPr/>
        <a:lstStyle/>
        <a:p>
          <a:endParaRPr lang="en-US"/>
        </a:p>
      </dgm:t>
    </dgm:pt>
    <dgm:pt modelId="{924CB372-7785-4533-A5AB-43F3E2176B94}" type="sibTrans" cxnId="{5ACEF686-8094-40DA-AAC3-746E9CACFE5B}">
      <dgm:prSet/>
      <dgm:spPr/>
      <dgm:t>
        <a:bodyPr/>
        <a:lstStyle/>
        <a:p>
          <a:endParaRPr lang="en-US"/>
        </a:p>
      </dgm:t>
    </dgm:pt>
    <dgm:pt modelId="{5D417F8F-FE32-458F-8439-24A538B88213}">
      <dgm:prSet phldrT="[Text]"/>
      <dgm:spPr/>
      <dgm:t>
        <a:bodyPr/>
        <a:lstStyle/>
        <a:p>
          <a:r>
            <a:rPr lang="en-US" dirty="0"/>
            <a:t>Expert agreement</a:t>
          </a:r>
        </a:p>
      </dgm:t>
    </dgm:pt>
    <dgm:pt modelId="{1717BC46-36FD-4B6E-9746-4CCCEB5B784A}" type="parTrans" cxnId="{227AAF03-BE39-483A-96B1-706C682470F2}">
      <dgm:prSet/>
      <dgm:spPr/>
      <dgm:t>
        <a:bodyPr/>
        <a:lstStyle/>
        <a:p>
          <a:endParaRPr lang="el-GR"/>
        </a:p>
      </dgm:t>
    </dgm:pt>
    <dgm:pt modelId="{733BADD1-EA7A-43A6-BFF4-B175C703AE5F}" type="sibTrans" cxnId="{227AAF03-BE39-483A-96B1-706C682470F2}">
      <dgm:prSet/>
      <dgm:spPr/>
      <dgm:t>
        <a:bodyPr/>
        <a:lstStyle/>
        <a:p>
          <a:endParaRPr lang="el-GR"/>
        </a:p>
      </dgm:t>
    </dgm:pt>
    <dgm:pt modelId="{37F208FD-FE84-418C-8603-F16266A8230E}" type="pres">
      <dgm:prSet presAssocID="{BEBAF33C-A655-40B8-952F-3FD591C9E078}" presName="Name0" presStyleCnt="0">
        <dgm:presLayoutVars>
          <dgm:dir/>
          <dgm:resizeHandles val="exact"/>
        </dgm:presLayoutVars>
      </dgm:prSet>
      <dgm:spPr/>
    </dgm:pt>
    <dgm:pt modelId="{B6D08992-CBE4-47AD-A011-3BBDC69AB515}" type="pres">
      <dgm:prSet presAssocID="{88AA1EAD-F6C1-4212-85AB-7A50512DBA7A}" presName="node" presStyleLbl="node1" presStyleIdx="0" presStyleCnt="3">
        <dgm:presLayoutVars>
          <dgm:bulletEnabled val="1"/>
        </dgm:presLayoutVars>
      </dgm:prSet>
      <dgm:spPr/>
    </dgm:pt>
    <dgm:pt modelId="{340E739A-7603-4674-BF08-697256F76021}" type="pres">
      <dgm:prSet presAssocID="{D1FE3497-9CAB-414D-9530-3E4A56EFCAFA}" presName="sibTrans" presStyleLbl="sibTrans2D1" presStyleIdx="0" presStyleCnt="2"/>
      <dgm:spPr/>
    </dgm:pt>
    <dgm:pt modelId="{0A9F2576-4093-40F3-AEB4-5C4A4A628525}" type="pres">
      <dgm:prSet presAssocID="{D1FE3497-9CAB-414D-9530-3E4A56EFCAFA}" presName="connectorText" presStyleLbl="sibTrans2D1" presStyleIdx="0" presStyleCnt="2"/>
      <dgm:spPr/>
    </dgm:pt>
    <dgm:pt modelId="{16437828-8CAD-48F3-B17F-BEF105980678}" type="pres">
      <dgm:prSet presAssocID="{5D417F8F-FE32-458F-8439-24A538B88213}" presName="node" presStyleLbl="node1" presStyleIdx="1" presStyleCnt="3">
        <dgm:presLayoutVars>
          <dgm:bulletEnabled val="1"/>
        </dgm:presLayoutVars>
      </dgm:prSet>
      <dgm:spPr/>
    </dgm:pt>
    <dgm:pt modelId="{FA12A9C2-99B1-4EC6-90D2-D5052A0C8DD8}" type="pres">
      <dgm:prSet presAssocID="{733BADD1-EA7A-43A6-BFF4-B175C703AE5F}" presName="sibTrans" presStyleLbl="sibTrans2D1" presStyleIdx="1" presStyleCnt="2"/>
      <dgm:spPr/>
    </dgm:pt>
    <dgm:pt modelId="{26F572F4-EB99-4A07-8ADE-E8D387FC6685}" type="pres">
      <dgm:prSet presAssocID="{733BADD1-EA7A-43A6-BFF4-B175C703AE5F}" presName="connectorText" presStyleLbl="sibTrans2D1" presStyleIdx="1" presStyleCnt="2"/>
      <dgm:spPr/>
    </dgm:pt>
    <dgm:pt modelId="{A9E4CA6E-7117-4AC4-A9A7-4144886544BE}" type="pres">
      <dgm:prSet presAssocID="{4C01F6AF-432B-4F82-A2E0-15AFA161E01E}" presName="node" presStyleLbl="node1" presStyleIdx="2" presStyleCnt="3">
        <dgm:presLayoutVars>
          <dgm:bulletEnabled val="1"/>
        </dgm:presLayoutVars>
      </dgm:prSet>
      <dgm:spPr/>
    </dgm:pt>
  </dgm:ptLst>
  <dgm:cxnLst>
    <dgm:cxn modelId="{227AAF03-BE39-483A-96B1-706C682470F2}" srcId="{BEBAF33C-A655-40B8-952F-3FD591C9E078}" destId="{5D417F8F-FE32-458F-8439-24A538B88213}" srcOrd="1" destOrd="0" parTransId="{1717BC46-36FD-4B6E-9746-4CCCEB5B784A}" sibTransId="{733BADD1-EA7A-43A6-BFF4-B175C703AE5F}"/>
    <dgm:cxn modelId="{3355A217-702B-494E-B525-FD283A159BA1}" type="presOf" srcId="{88AA1EAD-F6C1-4212-85AB-7A50512DBA7A}" destId="{B6D08992-CBE4-47AD-A011-3BBDC69AB515}" srcOrd="0" destOrd="0" presId="urn:microsoft.com/office/officeart/2005/8/layout/process1"/>
    <dgm:cxn modelId="{064A0720-5F2F-4D98-A12F-C5C7D32D3B3D}" type="presOf" srcId="{D1FE3497-9CAB-414D-9530-3E4A56EFCAFA}" destId="{0A9F2576-4093-40F3-AEB4-5C4A4A628525}" srcOrd="1" destOrd="0" presId="urn:microsoft.com/office/officeart/2005/8/layout/process1"/>
    <dgm:cxn modelId="{90AB2B2B-AA26-4820-BBB9-2F5B5ECFCE36}" type="presOf" srcId="{733BADD1-EA7A-43A6-BFF4-B175C703AE5F}" destId="{26F572F4-EB99-4A07-8ADE-E8D387FC6685}" srcOrd="1" destOrd="0" presId="urn:microsoft.com/office/officeart/2005/8/layout/process1"/>
    <dgm:cxn modelId="{5053C84D-C53B-4843-BFBA-B8BE4B15E42A}" type="presOf" srcId="{D1FE3497-9CAB-414D-9530-3E4A56EFCAFA}" destId="{340E739A-7603-4674-BF08-697256F76021}" srcOrd="0" destOrd="0" presId="urn:microsoft.com/office/officeart/2005/8/layout/process1"/>
    <dgm:cxn modelId="{61EAAB53-004F-4D49-BF3A-1ED3BBA48B63}" type="presOf" srcId="{5D417F8F-FE32-458F-8439-24A538B88213}" destId="{16437828-8CAD-48F3-B17F-BEF105980678}" srcOrd="0" destOrd="0" presId="urn:microsoft.com/office/officeart/2005/8/layout/process1"/>
    <dgm:cxn modelId="{5ACEF686-8094-40DA-AAC3-746E9CACFE5B}" srcId="{BEBAF33C-A655-40B8-952F-3FD591C9E078}" destId="{4C01F6AF-432B-4F82-A2E0-15AFA161E01E}" srcOrd="2" destOrd="0" parTransId="{8E5AE1F8-6F0F-450E-A1BE-1A930A3F3778}" sibTransId="{924CB372-7785-4533-A5AB-43F3E2176B94}"/>
    <dgm:cxn modelId="{37B07989-B0E1-467E-9A3F-ADFEC04A8164}" type="presOf" srcId="{BEBAF33C-A655-40B8-952F-3FD591C9E078}" destId="{37F208FD-FE84-418C-8603-F16266A8230E}" srcOrd="0" destOrd="0" presId="urn:microsoft.com/office/officeart/2005/8/layout/process1"/>
    <dgm:cxn modelId="{C0876FE0-0F4F-4C02-92AC-52BBA7FB0C03}" srcId="{BEBAF33C-A655-40B8-952F-3FD591C9E078}" destId="{88AA1EAD-F6C1-4212-85AB-7A50512DBA7A}" srcOrd="0" destOrd="0" parTransId="{E4045768-21FD-4E29-9FDF-BC05EB510469}" sibTransId="{D1FE3497-9CAB-414D-9530-3E4A56EFCAFA}"/>
    <dgm:cxn modelId="{F7C4DBEA-83A2-4857-9973-7FA064E07D81}" type="presOf" srcId="{733BADD1-EA7A-43A6-BFF4-B175C703AE5F}" destId="{FA12A9C2-99B1-4EC6-90D2-D5052A0C8DD8}" srcOrd="0" destOrd="0" presId="urn:microsoft.com/office/officeart/2005/8/layout/process1"/>
    <dgm:cxn modelId="{C53A59FA-4D21-40AD-BE70-4FF7A54FB3DE}" type="presOf" srcId="{4C01F6AF-432B-4F82-A2E0-15AFA161E01E}" destId="{A9E4CA6E-7117-4AC4-A9A7-4144886544BE}" srcOrd="0" destOrd="0" presId="urn:microsoft.com/office/officeart/2005/8/layout/process1"/>
    <dgm:cxn modelId="{4833A17A-0571-4D68-8B40-9B4275E3D1F9}" type="presParOf" srcId="{37F208FD-FE84-418C-8603-F16266A8230E}" destId="{B6D08992-CBE4-47AD-A011-3BBDC69AB515}" srcOrd="0" destOrd="0" presId="urn:microsoft.com/office/officeart/2005/8/layout/process1"/>
    <dgm:cxn modelId="{67644B0B-0514-4E9A-9328-67AECB65EF45}" type="presParOf" srcId="{37F208FD-FE84-418C-8603-F16266A8230E}" destId="{340E739A-7603-4674-BF08-697256F76021}" srcOrd="1" destOrd="0" presId="urn:microsoft.com/office/officeart/2005/8/layout/process1"/>
    <dgm:cxn modelId="{02970755-15A8-41C5-9ADC-84B017462FAB}" type="presParOf" srcId="{340E739A-7603-4674-BF08-697256F76021}" destId="{0A9F2576-4093-40F3-AEB4-5C4A4A628525}" srcOrd="0" destOrd="0" presId="urn:microsoft.com/office/officeart/2005/8/layout/process1"/>
    <dgm:cxn modelId="{84B871CF-08CE-4A1B-BC13-12123E781B91}" type="presParOf" srcId="{37F208FD-FE84-418C-8603-F16266A8230E}" destId="{16437828-8CAD-48F3-B17F-BEF105980678}" srcOrd="2" destOrd="0" presId="urn:microsoft.com/office/officeart/2005/8/layout/process1"/>
    <dgm:cxn modelId="{54E9352F-0A25-43A5-ADA1-D4FB1529C800}" type="presParOf" srcId="{37F208FD-FE84-418C-8603-F16266A8230E}" destId="{FA12A9C2-99B1-4EC6-90D2-D5052A0C8DD8}" srcOrd="3" destOrd="0" presId="urn:microsoft.com/office/officeart/2005/8/layout/process1"/>
    <dgm:cxn modelId="{8C020E30-DCBF-40AF-B834-DF443B102550}" type="presParOf" srcId="{FA12A9C2-99B1-4EC6-90D2-D5052A0C8DD8}" destId="{26F572F4-EB99-4A07-8ADE-E8D387FC6685}" srcOrd="0" destOrd="0" presId="urn:microsoft.com/office/officeart/2005/8/layout/process1"/>
    <dgm:cxn modelId="{035D2032-4C44-4A72-A830-58F0D1F340EA}" type="presParOf" srcId="{37F208FD-FE84-418C-8603-F16266A8230E}" destId="{A9E4CA6E-7117-4AC4-A9A7-4144886544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D6C41A-2527-4C74-967D-2D2D72B75AFC}" type="doc">
      <dgm:prSet loTypeId="urn:microsoft.com/office/officeart/2005/8/layout/process3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C724B2E-8D1B-4D15-BED0-3ED0E3223154}">
      <dgm:prSet phldrT="[Text]"/>
      <dgm:spPr/>
      <dgm:t>
        <a:bodyPr/>
        <a:lstStyle/>
        <a:p>
          <a:r>
            <a:rPr lang="en-US" dirty="0"/>
            <a:t>Plain DAGGER</a:t>
          </a:r>
        </a:p>
      </dgm:t>
    </dgm:pt>
    <dgm:pt modelId="{51FF4384-12F3-4615-9D4E-AEFC79AC2F57}" type="parTrans" cxnId="{A95B0367-1117-49E5-9231-22DDDC44569F}">
      <dgm:prSet/>
      <dgm:spPr/>
      <dgm:t>
        <a:bodyPr/>
        <a:lstStyle/>
        <a:p>
          <a:endParaRPr lang="en-US"/>
        </a:p>
      </dgm:t>
    </dgm:pt>
    <dgm:pt modelId="{6E01C490-6C84-40A2-A06F-188460D50D21}" type="sibTrans" cxnId="{A95B0367-1117-49E5-9231-22DDDC44569F}">
      <dgm:prSet/>
      <dgm:spPr/>
      <dgm:t>
        <a:bodyPr/>
        <a:lstStyle/>
        <a:p>
          <a:endParaRPr lang="en-US"/>
        </a:p>
      </dgm:t>
    </dgm:pt>
    <dgm:pt modelId="{3BEB993B-9E2D-4D01-B394-7BB1C7BC74EC}">
      <dgm:prSet phldrT="[Text]"/>
      <dgm:spPr/>
      <dgm:t>
        <a:bodyPr/>
        <a:lstStyle/>
        <a:p>
          <a:r>
            <a:rPr lang="en-US" dirty="0"/>
            <a:t>Median: 0.41</a:t>
          </a:r>
        </a:p>
      </dgm:t>
    </dgm:pt>
    <dgm:pt modelId="{C56EFF8B-A82B-471C-8FA9-C3642B9F01F1}" type="parTrans" cxnId="{E1F6D283-0A0E-466F-AE51-D3E2E1173544}">
      <dgm:prSet/>
      <dgm:spPr/>
      <dgm:t>
        <a:bodyPr/>
        <a:lstStyle/>
        <a:p>
          <a:endParaRPr lang="en-US"/>
        </a:p>
      </dgm:t>
    </dgm:pt>
    <dgm:pt modelId="{4A020966-E582-43E3-AD29-2085E0EC4EBB}" type="sibTrans" cxnId="{E1F6D283-0A0E-466F-AE51-D3E2E1173544}">
      <dgm:prSet/>
      <dgm:spPr/>
      <dgm:t>
        <a:bodyPr/>
        <a:lstStyle/>
        <a:p>
          <a:endParaRPr lang="en-US"/>
        </a:p>
      </dgm:t>
    </dgm:pt>
    <dgm:pt modelId="{B5AB758B-F692-4967-B0BB-B6DB99B92DE2}">
      <dgm:prSet phldrT="[Text]"/>
      <dgm:spPr/>
      <dgm:t>
        <a:bodyPr/>
        <a:lstStyle/>
        <a:p>
          <a:r>
            <a:rPr lang="en-US" dirty="0"/>
            <a:t>DAGGER + BC Warmup</a:t>
          </a:r>
        </a:p>
        <a:p>
          <a:r>
            <a:rPr lang="en-US" b="1" dirty="0"/>
            <a:t>Improvement: -55.5%</a:t>
          </a:r>
        </a:p>
      </dgm:t>
    </dgm:pt>
    <dgm:pt modelId="{7BC4B96A-7742-4958-831C-FC25D020EE04}" type="parTrans" cxnId="{DC270DAB-4D7E-48B9-B830-7920DA59548E}">
      <dgm:prSet/>
      <dgm:spPr/>
      <dgm:t>
        <a:bodyPr/>
        <a:lstStyle/>
        <a:p>
          <a:endParaRPr lang="en-US"/>
        </a:p>
      </dgm:t>
    </dgm:pt>
    <dgm:pt modelId="{233D10D9-E1BA-4E55-B609-A164E7ADE77C}" type="sibTrans" cxnId="{DC270DAB-4D7E-48B9-B830-7920DA59548E}">
      <dgm:prSet/>
      <dgm:spPr/>
      <dgm:t>
        <a:bodyPr/>
        <a:lstStyle/>
        <a:p>
          <a:endParaRPr lang="en-US"/>
        </a:p>
      </dgm:t>
    </dgm:pt>
    <dgm:pt modelId="{DFF28FCB-DF95-408F-ABD1-80E63D6278BB}">
      <dgm:prSet phldrT="[Text]"/>
      <dgm:spPr/>
      <dgm:t>
        <a:bodyPr/>
        <a:lstStyle/>
        <a:p>
          <a:r>
            <a:rPr lang="en-US" dirty="0"/>
            <a:t>Median: 0.18</a:t>
          </a:r>
        </a:p>
      </dgm:t>
    </dgm:pt>
    <dgm:pt modelId="{0987AC2F-919A-45A2-82D0-0C1AD7013CE4}" type="parTrans" cxnId="{FA9E0A31-460C-4105-B47B-6B1F6A3F9683}">
      <dgm:prSet/>
      <dgm:spPr/>
      <dgm:t>
        <a:bodyPr/>
        <a:lstStyle/>
        <a:p>
          <a:endParaRPr lang="en-US"/>
        </a:p>
      </dgm:t>
    </dgm:pt>
    <dgm:pt modelId="{5C039EA1-BAED-45DB-BECE-35960B562212}" type="sibTrans" cxnId="{FA9E0A31-460C-4105-B47B-6B1F6A3F9683}">
      <dgm:prSet/>
      <dgm:spPr/>
      <dgm:t>
        <a:bodyPr/>
        <a:lstStyle/>
        <a:p>
          <a:endParaRPr lang="en-US"/>
        </a:p>
      </dgm:t>
    </dgm:pt>
    <dgm:pt modelId="{8C0D50FC-E685-48F4-9763-EB75E7E8D9F5}">
      <dgm:prSet/>
      <dgm:spPr/>
      <dgm:t>
        <a:bodyPr/>
        <a:lstStyle/>
        <a:p>
          <a:r>
            <a:rPr lang="el-GR" dirty="0"/>
            <a:t> 25%-75%: 0.34 - 0.42</a:t>
          </a:r>
        </a:p>
      </dgm:t>
    </dgm:pt>
    <dgm:pt modelId="{E713A6CC-7C72-4C29-BE4D-60C004B7FB0F}" type="parTrans" cxnId="{82C68682-6F3B-4AAD-8E39-E8AB38EB28C0}">
      <dgm:prSet/>
      <dgm:spPr/>
      <dgm:t>
        <a:bodyPr/>
        <a:lstStyle/>
        <a:p>
          <a:endParaRPr lang="el-GR"/>
        </a:p>
      </dgm:t>
    </dgm:pt>
    <dgm:pt modelId="{7AC4772D-DD2E-4524-94EB-8AB3F957C99E}" type="sibTrans" cxnId="{82C68682-6F3B-4AAD-8E39-E8AB38EB28C0}">
      <dgm:prSet/>
      <dgm:spPr/>
      <dgm:t>
        <a:bodyPr/>
        <a:lstStyle/>
        <a:p>
          <a:endParaRPr lang="el-GR"/>
        </a:p>
      </dgm:t>
    </dgm:pt>
    <dgm:pt modelId="{297E1A8F-BFD8-4138-A609-2124E348D9A5}">
      <dgm:prSet/>
      <dgm:spPr/>
      <dgm:t>
        <a:bodyPr/>
        <a:lstStyle/>
        <a:p>
          <a:r>
            <a:rPr lang="el-GR" dirty="0"/>
            <a:t> 10%-90%: 0.24 - 0.45</a:t>
          </a:r>
        </a:p>
      </dgm:t>
    </dgm:pt>
    <dgm:pt modelId="{1C47319D-D285-4565-B78A-7E8C4D2207F0}" type="parTrans" cxnId="{C49D6A85-9560-4578-9BF8-4CE2DAEFE024}">
      <dgm:prSet/>
      <dgm:spPr/>
      <dgm:t>
        <a:bodyPr/>
        <a:lstStyle/>
        <a:p>
          <a:endParaRPr lang="el-GR"/>
        </a:p>
      </dgm:t>
    </dgm:pt>
    <dgm:pt modelId="{DFC6A5D1-E8A3-4A73-BA2A-A5AD59E25991}" type="sibTrans" cxnId="{C49D6A85-9560-4578-9BF8-4CE2DAEFE024}">
      <dgm:prSet/>
      <dgm:spPr/>
      <dgm:t>
        <a:bodyPr/>
        <a:lstStyle/>
        <a:p>
          <a:endParaRPr lang="el-GR"/>
        </a:p>
      </dgm:t>
    </dgm:pt>
    <dgm:pt modelId="{94491524-6017-4B11-9755-D80B4FD3662A}">
      <dgm:prSet/>
      <dgm:spPr/>
      <dgm:t>
        <a:bodyPr/>
        <a:lstStyle/>
        <a:p>
          <a:r>
            <a:rPr lang="en-US" dirty="0"/>
            <a:t> Min-Max: 0.04 - 0.48</a:t>
          </a:r>
          <a:endParaRPr lang="el-GR" dirty="0"/>
        </a:p>
      </dgm:t>
    </dgm:pt>
    <dgm:pt modelId="{9368BE65-F348-4F32-8779-2AC8BB1B9C69}" type="parTrans" cxnId="{5433C3A1-5DD8-4D98-8CE0-BE2309815417}">
      <dgm:prSet/>
      <dgm:spPr/>
      <dgm:t>
        <a:bodyPr/>
        <a:lstStyle/>
        <a:p>
          <a:endParaRPr lang="el-GR"/>
        </a:p>
      </dgm:t>
    </dgm:pt>
    <dgm:pt modelId="{83A64749-E1A7-4B41-8864-B925FC918281}" type="sibTrans" cxnId="{5433C3A1-5DD8-4D98-8CE0-BE2309815417}">
      <dgm:prSet/>
      <dgm:spPr/>
      <dgm:t>
        <a:bodyPr/>
        <a:lstStyle/>
        <a:p>
          <a:endParaRPr lang="el-GR"/>
        </a:p>
      </dgm:t>
    </dgm:pt>
    <dgm:pt modelId="{96C95332-977D-4183-9606-B9D9D9A72B16}">
      <dgm:prSet/>
      <dgm:spPr/>
      <dgm:t>
        <a:bodyPr/>
        <a:lstStyle/>
        <a:p>
          <a:r>
            <a:rPr lang="el-GR" dirty="0"/>
            <a:t> 25%-75%: 0.07 - 0.33</a:t>
          </a:r>
        </a:p>
      </dgm:t>
    </dgm:pt>
    <dgm:pt modelId="{34C43C17-45D2-4B1C-9F72-E9531962E398}" type="parTrans" cxnId="{0C4C0644-F059-4BAC-8F1B-074F3A2B27F0}">
      <dgm:prSet/>
      <dgm:spPr/>
      <dgm:t>
        <a:bodyPr/>
        <a:lstStyle/>
        <a:p>
          <a:endParaRPr lang="el-GR"/>
        </a:p>
      </dgm:t>
    </dgm:pt>
    <dgm:pt modelId="{07CC1134-A91B-459D-B03D-48877F63F3C7}" type="sibTrans" cxnId="{0C4C0644-F059-4BAC-8F1B-074F3A2B27F0}">
      <dgm:prSet/>
      <dgm:spPr/>
      <dgm:t>
        <a:bodyPr/>
        <a:lstStyle/>
        <a:p>
          <a:endParaRPr lang="el-GR"/>
        </a:p>
      </dgm:t>
    </dgm:pt>
    <dgm:pt modelId="{99244BA5-BCDA-4FF3-802C-30ED315789C5}">
      <dgm:prSet/>
      <dgm:spPr/>
      <dgm:t>
        <a:bodyPr/>
        <a:lstStyle/>
        <a:p>
          <a:r>
            <a:rPr lang="el-GR" dirty="0"/>
            <a:t> 10%-90%: 0.05 - 0.38</a:t>
          </a:r>
        </a:p>
      </dgm:t>
    </dgm:pt>
    <dgm:pt modelId="{CED66A93-1EC1-49F2-9315-B9E68E384207}" type="parTrans" cxnId="{396E112A-9FD4-4980-ABCA-C9A9BC7824D2}">
      <dgm:prSet/>
      <dgm:spPr/>
      <dgm:t>
        <a:bodyPr/>
        <a:lstStyle/>
        <a:p>
          <a:endParaRPr lang="el-GR"/>
        </a:p>
      </dgm:t>
    </dgm:pt>
    <dgm:pt modelId="{165D0DE0-8E63-4D56-B4E1-3028EB875968}" type="sibTrans" cxnId="{396E112A-9FD4-4980-ABCA-C9A9BC7824D2}">
      <dgm:prSet/>
      <dgm:spPr/>
      <dgm:t>
        <a:bodyPr/>
        <a:lstStyle/>
        <a:p>
          <a:endParaRPr lang="el-GR"/>
        </a:p>
      </dgm:t>
    </dgm:pt>
    <dgm:pt modelId="{EAEF6DE4-8EFB-4A8A-BFC9-C360CB694418}">
      <dgm:prSet/>
      <dgm:spPr/>
      <dgm:t>
        <a:bodyPr/>
        <a:lstStyle/>
        <a:p>
          <a:r>
            <a:rPr lang="en-US" dirty="0"/>
            <a:t> Min-Max: 0.04 - 0.42</a:t>
          </a:r>
        </a:p>
      </dgm:t>
    </dgm:pt>
    <dgm:pt modelId="{87BC6EE6-A770-4473-9F54-299A187716F9}" type="parTrans" cxnId="{BF1BAE98-2BC8-4AD2-AE24-B53586B8E898}">
      <dgm:prSet/>
      <dgm:spPr/>
      <dgm:t>
        <a:bodyPr/>
        <a:lstStyle/>
        <a:p>
          <a:endParaRPr lang="el-GR"/>
        </a:p>
      </dgm:t>
    </dgm:pt>
    <dgm:pt modelId="{B1249E82-1BFA-4778-B274-7632074B26F7}" type="sibTrans" cxnId="{BF1BAE98-2BC8-4AD2-AE24-B53586B8E898}">
      <dgm:prSet/>
      <dgm:spPr/>
      <dgm:t>
        <a:bodyPr/>
        <a:lstStyle/>
        <a:p>
          <a:endParaRPr lang="el-GR"/>
        </a:p>
      </dgm:t>
    </dgm:pt>
    <dgm:pt modelId="{52D3312C-B154-4DDE-9D22-B4AD58DBB0D8}" type="pres">
      <dgm:prSet presAssocID="{E6D6C41A-2527-4C74-967D-2D2D72B75AFC}" presName="linearFlow" presStyleCnt="0">
        <dgm:presLayoutVars>
          <dgm:dir/>
          <dgm:animLvl val="lvl"/>
          <dgm:resizeHandles val="exact"/>
        </dgm:presLayoutVars>
      </dgm:prSet>
      <dgm:spPr/>
    </dgm:pt>
    <dgm:pt modelId="{0D22D1C5-CB92-41EF-B56C-55FF560D5DB2}" type="pres">
      <dgm:prSet presAssocID="{2C724B2E-8D1B-4D15-BED0-3ED0E3223154}" presName="composite" presStyleCnt="0"/>
      <dgm:spPr/>
    </dgm:pt>
    <dgm:pt modelId="{C86D446C-056F-4A68-8553-6FBCBCC95FDA}" type="pres">
      <dgm:prSet presAssocID="{2C724B2E-8D1B-4D15-BED0-3ED0E3223154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2D26B043-53A4-456B-A027-2F347EC99453}" type="pres">
      <dgm:prSet presAssocID="{2C724B2E-8D1B-4D15-BED0-3ED0E3223154}" presName="parSh" presStyleLbl="node1" presStyleIdx="0" presStyleCnt="2"/>
      <dgm:spPr/>
    </dgm:pt>
    <dgm:pt modelId="{2480A665-6C95-4FD8-9B45-68F17AC897A2}" type="pres">
      <dgm:prSet presAssocID="{2C724B2E-8D1B-4D15-BED0-3ED0E3223154}" presName="desTx" presStyleLbl="fgAcc1" presStyleIdx="0" presStyleCnt="2" custScaleX="152408" custScaleY="64901" custLinFactNeighborX="10633" custLinFactNeighborY="-5601">
        <dgm:presLayoutVars>
          <dgm:bulletEnabled val="1"/>
        </dgm:presLayoutVars>
      </dgm:prSet>
      <dgm:spPr/>
    </dgm:pt>
    <dgm:pt modelId="{BA7A6977-8ACC-4C0D-9172-04A89C952294}" type="pres">
      <dgm:prSet presAssocID="{6E01C490-6C84-40A2-A06F-188460D50D21}" presName="sibTrans" presStyleLbl="sibTrans2D1" presStyleIdx="0" presStyleCnt="1"/>
      <dgm:spPr/>
    </dgm:pt>
    <dgm:pt modelId="{49CF2634-6437-46FE-9C0B-946A96F6C135}" type="pres">
      <dgm:prSet presAssocID="{6E01C490-6C84-40A2-A06F-188460D50D21}" presName="connTx" presStyleLbl="sibTrans2D1" presStyleIdx="0" presStyleCnt="1"/>
      <dgm:spPr/>
    </dgm:pt>
    <dgm:pt modelId="{890F5156-3EC4-4889-8325-9CD3DCED09F3}" type="pres">
      <dgm:prSet presAssocID="{B5AB758B-F692-4967-B0BB-B6DB99B92DE2}" presName="composite" presStyleCnt="0"/>
      <dgm:spPr/>
    </dgm:pt>
    <dgm:pt modelId="{88D7D1DB-417A-433E-939D-02B2B8C354FB}" type="pres">
      <dgm:prSet presAssocID="{B5AB758B-F692-4967-B0BB-B6DB99B92DE2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A3344E41-53B4-4A1D-8671-A9FC8E790717}" type="pres">
      <dgm:prSet presAssocID="{B5AB758B-F692-4967-B0BB-B6DB99B92DE2}" presName="parSh" presStyleLbl="node1" presStyleIdx="1" presStyleCnt="2" custScaleX="146850"/>
      <dgm:spPr/>
    </dgm:pt>
    <dgm:pt modelId="{182D5DF1-CFEA-4FB9-8B34-AC3A014E610E}" type="pres">
      <dgm:prSet presAssocID="{B5AB758B-F692-4967-B0BB-B6DB99B92DE2}" presName="desTx" presStyleLbl="fgAcc1" presStyleIdx="1" presStyleCnt="2" custScaleX="153697" custScaleY="64625" custLinFactNeighborX="-10555" custLinFactNeighborY="-7010">
        <dgm:presLayoutVars>
          <dgm:bulletEnabled val="1"/>
        </dgm:presLayoutVars>
      </dgm:prSet>
      <dgm:spPr/>
    </dgm:pt>
  </dgm:ptLst>
  <dgm:cxnLst>
    <dgm:cxn modelId="{5C22E901-B215-4C31-B5A6-A619C0318343}" type="presOf" srcId="{94491524-6017-4B11-9755-D80B4FD3662A}" destId="{2480A665-6C95-4FD8-9B45-68F17AC897A2}" srcOrd="0" destOrd="3" presId="urn:microsoft.com/office/officeart/2005/8/layout/process3"/>
    <dgm:cxn modelId="{396E112A-9FD4-4980-ABCA-C9A9BC7824D2}" srcId="{B5AB758B-F692-4967-B0BB-B6DB99B92DE2}" destId="{99244BA5-BCDA-4FF3-802C-30ED315789C5}" srcOrd="2" destOrd="0" parTransId="{CED66A93-1EC1-49F2-9315-B9E68E384207}" sibTransId="{165D0DE0-8E63-4D56-B4E1-3028EB875968}"/>
    <dgm:cxn modelId="{AC529A2D-1525-4773-903F-331085D2AA25}" type="presOf" srcId="{6E01C490-6C84-40A2-A06F-188460D50D21}" destId="{BA7A6977-8ACC-4C0D-9172-04A89C952294}" srcOrd="0" destOrd="0" presId="urn:microsoft.com/office/officeart/2005/8/layout/process3"/>
    <dgm:cxn modelId="{FA9E0A31-460C-4105-B47B-6B1F6A3F9683}" srcId="{B5AB758B-F692-4967-B0BB-B6DB99B92DE2}" destId="{DFF28FCB-DF95-408F-ABD1-80E63D6278BB}" srcOrd="0" destOrd="0" parTransId="{0987AC2F-919A-45A2-82D0-0C1AD7013CE4}" sibTransId="{5C039EA1-BAED-45DB-BECE-35960B562212}"/>
    <dgm:cxn modelId="{EDEEC436-9489-4006-98DE-A4D00BA364FB}" type="presOf" srcId="{99244BA5-BCDA-4FF3-802C-30ED315789C5}" destId="{182D5DF1-CFEA-4FB9-8B34-AC3A014E610E}" srcOrd="0" destOrd="2" presId="urn:microsoft.com/office/officeart/2005/8/layout/process3"/>
    <dgm:cxn modelId="{DEDD8341-73AF-4CB2-8B95-793B40A1B2B2}" type="presOf" srcId="{96C95332-977D-4183-9606-B9D9D9A72B16}" destId="{182D5DF1-CFEA-4FB9-8B34-AC3A014E610E}" srcOrd="0" destOrd="1" presId="urn:microsoft.com/office/officeart/2005/8/layout/process3"/>
    <dgm:cxn modelId="{0C4C0644-F059-4BAC-8F1B-074F3A2B27F0}" srcId="{B5AB758B-F692-4967-B0BB-B6DB99B92DE2}" destId="{96C95332-977D-4183-9606-B9D9D9A72B16}" srcOrd="1" destOrd="0" parTransId="{34C43C17-45D2-4B1C-9F72-E9531962E398}" sibTransId="{07CC1134-A91B-459D-B03D-48877F63F3C7}"/>
    <dgm:cxn modelId="{A95B0367-1117-49E5-9231-22DDDC44569F}" srcId="{E6D6C41A-2527-4C74-967D-2D2D72B75AFC}" destId="{2C724B2E-8D1B-4D15-BED0-3ED0E3223154}" srcOrd="0" destOrd="0" parTransId="{51FF4384-12F3-4615-9D4E-AEFC79AC2F57}" sibTransId="{6E01C490-6C84-40A2-A06F-188460D50D21}"/>
    <dgm:cxn modelId="{A0165C53-0305-4CFB-812B-CA92BEFA62AA}" type="presOf" srcId="{B5AB758B-F692-4967-B0BB-B6DB99B92DE2}" destId="{A3344E41-53B4-4A1D-8671-A9FC8E790717}" srcOrd="1" destOrd="0" presId="urn:microsoft.com/office/officeart/2005/8/layout/process3"/>
    <dgm:cxn modelId="{82C68682-6F3B-4AAD-8E39-E8AB38EB28C0}" srcId="{2C724B2E-8D1B-4D15-BED0-3ED0E3223154}" destId="{8C0D50FC-E685-48F4-9763-EB75E7E8D9F5}" srcOrd="1" destOrd="0" parTransId="{E713A6CC-7C72-4C29-BE4D-60C004B7FB0F}" sibTransId="{7AC4772D-DD2E-4524-94EB-8AB3F957C99E}"/>
    <dgm:cxn modelId="{E1F6D283-0A0E-466F-AE51-D3E2E1173544}" srcId="{2C724B2E-8D1B-4D15-BED0-3ED0E3223154}" destId="{3BEB993B-9E2D-4D01-B394-7BB1C7BC74EC}" srcOrd="0" destOrd="0" parTransId="{C56EFF8B-A82B-471C-8FA9-C3642B9F01F1}" sibTransId="{4A020966-E582-43E3-AD29-2085E0EC4EBB}"/>
    <dgm:cxn modelId="{C49D6A85-9560-4578-9BF8-4CE2DAEFE024}" srcId="{2C724B2E-8D1B-4D15-BED0-3ED0E3223154}" destId="{297E1A8F-BFD8-4138-A609-2124E348D9A5}" srcOrd="2" destOrd="0" parTransId="{1C47319D-D285-4565-B78A-7E8C4D2207F0}" sibTransId="{DFC6A5D1-E8A3-4A73-BA2A-A5AD59E25991}"/>
    <dgm:cxn modelId="{4CFEBE88-BA62-475D-991C-CBDAD71EB85A}" type="presOf" srcId="{6E01C490-6C84-40A2-A06F-188460D50D21}" destId="{49CF2634-6437-46FE-9C0B-946A96F6C135}" srcOrd="1" destOrd="0" presId="urn:microsoft.com/office/officeart/2005/8/layout/process3"/>
    <dgm:cxn modelId="{CB41078B-A4ED-43CE-B28A-B5DCA2E3B538}" type="presOf" srcId="{2C724B2E-8D1B-4D15-BED0-3ED0E3223154}" destId="{2D26B043-53A4-456B-A027-2F347EC99453}" srcOrd="1" destOrd="0" presId="urn:microsoft.com/office/officeart/2005/8/layout/process3"/>
    <dgm:cxn modelId="{BF1BAE98-2BC8-4AD2-AE24-B53586B8E898}" srcId="{B5AB758B-F692-4967-B0BB-B6DB99B92DE2}" destId="{EAEF6DE4-8EFB-4A8A-BFC9-C360CB694418}" srcOrd="3" destOrd="0" parTransId="{87BC6EE6-A770-4473-9F54-299A187716F9}" sibTransId="{B1249E82-1BFA-4778-B274-7632074B26F7}"/>
    <dgm:cxn modelId="{5433C3A1-5DD8-4D98-8CE0-BE2309815417}" srcId="{2C724B2E-8D1B-4D15-BED0-3ED0E3223154}" destId="{94491524-6017-4B11-9755-D80B4FD3662A}" srcOrd="3" destOrd="0" parTransId="{9368BE65-F348-4F32-8779-2AC8BB1B9C69}" sibTransId="{83A64749-E1A7-4B41-8864-B925FC918281}"/>
    <dgm:cxn modelId="{439B88A8-4051-4347-B0D8-D09316075CD1}" type="presOf" srcId="{EAEF6DE4-8EFB-4A8A-BFC9-C360CB694418}" destId="{182D5DF1-CFEA-4FB9-8B34-AC3A014E610E}" srcOrd="0" destOrd="3" presId="urn:microsoft.com/office/officeart/2005/8/layout/process3"/>
    <dgm:cxn modelId="{27E69DA9-A040-4F88-80B4-622A86A94909}" type="presOf" srcId="{8C0D50FC-E685-48F4-9763-EB75E7E8D9F5}" destId="{2480A665-6C95-4FD8-9B45-68F17AC897A2}" srcOrd="0" destOrd="1" presId="urn:microsoft.com/office/officeart/2005/8/layout/process3"/>
    <dgm:cxn modelId="{DC270DAB-4D7E-48B9-B830-7920DA59548E}" srcId="{E6D6C41A-2527-4C74-967D-2D2D72B75AFC}" destId="{B5AB758B-F692-4967-B0BB-B6DB99B92DE2}" srcOrd="1" destOrd="0" parTransId="{7BC4B96A-7742-4958-831C-FC25D020EE04}" sibTransId="{233D10D9-E1BA-4E55-B609-A164E7ADE77C}"/>
    <dgm:cxn modelId="{DE876CAF-E9D3-49E1-AC58-693538E6A95C}" type="presOf" srcId="{3BEB993B-9E2D-4D01-B394-7BB1C7BC74EC}" destId="{2480A665-6C95-4FD8-9B45-68F17AC897A2}" srcOrd="0" destOrd="0" presId="urn:microsoft.com/office/officeart/2005/8/layout/process3"/>
    <dgm:cxn modelId="{4DA3BBD7-613A-4AEC-9DC9-3C4BD19B8403}" type="presOf" srcId="{2C724B2E-8D1B-4D15-BED0-3ED0E3223154}" destId="{C86D446C-056F-4A68-8553-6FBCBCC95FDA}" srcOrd="0" destOrd="0" presId="urn:microsoft.com/office/officeart/2005/8/layout/process3"/>
    <dgm:cxn modelId="{73028AE0-4908-4B5F-B4B6-6FE238D3CA80}" type="presOf" srcId="{B5AB758B-F692-4967-B0BB-B6DB99B92DE2}" destId="{88D7D1DB-417A-433E-939D-02B2B8C354FB}" srcOrd="0" destOrd="0" presId="urn:microsoft.com/office/officeart/2005/8/layout/process3"/>
    <dgm:cxn modelId="{370228E6-444E-4623-86BA-1F085FD6B89F}" type="presOf" srcId="{E6D6C41A-2527-4C74-967D-2D2D72B75AFC}" destId="{52D3312C-B154-4DDE-9D22-B4AD58DBB0D8}" srcOrd="0" destOrd="0" presId="urn:microsoft.com/office/officeart/2005/8/layout/process3"/>
    <dgm:cxn modelId="{30E026F3-D534-404D-8866-23322DB5F087}" type="presOf" srcId="{DFF28FCB-DF95-408F-ABD1-80E63D6278BB}" destId="{182D5DF1-CFEA-4FB9-8B34-AC3A014E610E}" srcOrd="0" destOrd="0" presId="urn:microsoft.com/office/officeart/2005/8/layout/process3"/>
    <dgm:cxn modelId="{96C1EEF7-30FB-480A-ACD1-606256B55C1E}" type="presOf" srcId="{297E1A8F-BFD8-4138-A609-2124E348D9A5}" destId="{2480A665-6C95-4FD8-9B45-68F17AC897A2}" srcOrd="0" destOrd="2" presId="urn:microsoft.com/office/officeart/2005/8/layout/process3"/>
    <dgm:cxn modelId="{3007CA93-A91D-4CCF-9DAC-D30CB1A0C6D3}" type="presParOf" srcId="{52D3312C-B154-4DDE-9D22-B4AD58DBB0D8}" destId="{0D22D1C5-CB92-41EF-B56C-55FF560D5DB2}" srcOrd="0" destOrd="0" presId="urn:microsoft.com/office/officeart/2005/8/layout/process3"/>
    <dgm:cxn modelId="{4D57942C-7E55-4B63-96C5-0633E27D03B1}" type="presParOf" srcId="{0D22D1C5-CB92-41EF-B56C-55FF560D5DB2}" destId="{C86D446C-056F-4A68-8553-6FBCBCC95FDA}" srcOrd="0" destOrd="0" presId="urn:microsoft.com/office/officeart/2005/8/layout/process3"/>
    <dgm:cxn modelId="{AEBFB8A3-FADC-4E77-94CE-DD90729EA7AE}" type="presParOf" srcId="{0D22D1C5-CB92-41EF-B56C-55FF560D5DB2}" destId="{2D26B043-53A4-456B-A027-2F347EC99453}" srcOrd="1" destOrd="0" presId="urn:microsoft.com/office/officeart/2005/8/layout/process3"/>
    <dgm:cxn modelId="{A2C86A25-7A8A-4C6E-B318-104DF4110DEF}" type="presParOf" srcId="{0D22D1C5-CB92-41EF-B56C-55FF560D5DB2}" destId="{2480A665-6C95-4FD8-9B45-68F17AC897A2}" srcOrd="2" destOrd="0" presId="urn:microsoft.com/office/officeart/2005/8/layout/process3"/>
    <dgm:cxn modelId="{6F744D15-8527-4FA9-97DE-2929FB82AFF1}" type="presParOf" srcId="{52D3312C-B154-4DDE-9D22-B4AD58DBB0D8}" destId="{BA7A6977-8ACC-4C0D-9172-04A89C952294}" srcOrd="1" destOrd="0" presId="urn:microsoft.com/office/officeart/2005/8/layout/process3"/>
    <dgm:cxn modelId="{033EF9D2-F10C-4D75-BF2E-EF116BF2BC1D}" type="presParOf" srcId="{BA7A6977-8ACC-4C0D-9172-04A89C952294}" destId="{49CF2634-6437-46FE-9C0B-946A96F6C135}" srcOrd="0" destOrd="0" presId="urn:microsoft.com/office/officeart/2005/8/layout/process3"/>
    <dgm:cxn modelId="{FD2E4D66-FFD2-4A7E-BCD6-B49E7D194EA8}" type="presParOf" srcId="{52D3312C-B154-4DDE-9D22-B4AD58DBB0D8}" destId="{890F5156-3EC4-4889-8325-9CD3DCED09F3}" srcOrd="2" destOrd="0" presId="urn:microsoft.com/office/officeart/2005/8/layout/process3"/>
    <dgm:cxn modelId="{6A04B333-EED2-48E9-9E68-E4999FB0B0BA}" type="presParOf" srcId="{890F5156-3EC4-4889-8325-9CD3DCED09F3}" destId="{88D7D1DB-417A-433E-939D-02B2B8C354FB}" srcOrd="0" destOrd="0" presId="urn:microsoft.com/office/officeart/2005/8/layout/process3"/>
    <dgm:cxn modelId="{23EA2138-39F8-468F-9948-F05C4AF0FFD5}" type="presParOf" srcId="{890F5156-3EC4-4889-8325-9CD3DCED09F3}" destId="{A3344E41-53B4-4A1D-8671-A9FC8E790717}" srcOrd="1" destOrd="0" presId="urn:microsoft.com/office/officeart/2005/8/layout/process3"/>
    <dgm:cxn modelId="{BF4F4D96-432F-4512-99A2-D38B0FA7AC74}" type="presParOf" srcId="{890F5156-3EC4-4889-8325-9CD3DCED09F3}" destId="{182D5DF1-CFEA-4FB9-8B34-AC3A014E610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6B043-53A4-456B-A027-2F347EC99453}">
      <dsp:nvSpPr>
        <dsp:cNvPr id="0" name=""/>
        <dsp:cNvSpPr/>
      </dsp:nvSpPr>
      <dsp:spPr>
        <a:xfrm>
          <a:off x="2878" y="1108598"/>
          <a:ext cx="2471404" cy="9936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Expert</a:t>
          </a:r>
        </a:p>
      </dsp:txBody>
      <dsp:txXfrm>
        <a:off x="2878" y="1108598"/>
        <a:ext cx="2471404" cy="662400"/>
      </dsp:txXfrm>
    </dsp:sp>
    <dsp:sp modelId="{2480A665-6C95-4FD8-9B45-68F17AC897A2}">
      <dsp:nvSpPr>
        <dsp:cNvPr id="0" name=""/>
        <dsp:cNvSpPr/>
      </dsp:nvSpPr>
      <dsp:spPr>
        <a:xfrm>
          <a:off x="490411" y="1770998"/>
          <a:ext cx="2471404" cy="2111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Reinforcement Learning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300" kern="1200" dirty="0"/>
            <a:t>Πλήρης πρόσβαση στο περιβάλλον</a:t>
          </a:r>
          <a:endParaRPr lang="en-US" sz="2300" kern="1200" dirty="0"/>
        </a:p>
      </dsp:txBody>
      <dsp:txXfrm>
        <a:off x="552252" y="1832839"/>
        <a:ext cx="2347722" cy="1987718"/>
      </dsp:txXfrm>
    </dsp:sp>
    <dsp:sp modelId="{BA7A6977-8ACC-4C0D-9172-04A89C952294}">
      <dsp:nvSpPr>
        <dsp:cNvPr id="0" name=""/>
        <dsp:cNvSpPr/>
      </dsp:nvSpPr>
      <dsp:spPr>
        <a:xfrm>
          <a:off x="2848938" y="1132144"/>
          <a:ext cx="794270" cy="6153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848938" y="1255206"/>
        <a:ext cx="609678" cy="369184"/>
      </dsp:txXfrm>
    </dsp:sp>
    <dsp:sp modelId="{A3344E41-53B4-4A1D-8671-A9FC8E790717}">
      <dsp:nvSpPr>
        <dsp:cNvPr id="0" name=""/>
        <dsp:cNvSpPr/>
      </dsp:nvSpPr>
      <dsp:spPr>
        <a:xfrm>
          <a:off x="3972906" y="1108598"/>
          <a:ext cx="2471404" cy="9936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Agent</a:t>
          </a:r>
        </a:p>
      </dsp:txBody>
      <dsp:txXfrm>
        <a:off x="3972906" y="1108598"/>
        <a:ext cx="2471404" cy="662400"/>
      </dsp:txXfrm>
    </dsp:sp>
    <dsp:sp modelId="{182D5DF1-CFEA-4FB9-8B34-AC3A014E610E}">
      <dsp:nvSpPr>
        <dsp:cNvPr id="0" name=""/>
        <dsp:cNvSpPr/>
      </dsp:nvSpPr>
      <dsp:spPr>
        <a:xfrm>
          <a:off x="4479097" y="1770998"/>
          <a:ext cx="2471404" cy="2111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300" kern="1200" dirty="0"/>
            <a:t>Μερικώς </a:t>
          </a:r>
          <a:r>
            <a:rPr lang="el-GR" sz="2300" kern="1200" dirty="0" err="1"/>
            <a:t>παρατηρήσιμα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300" kern="1200" dirty="0"/>
            <a:t>Θορυβώδη δεδομένα</a:t>
          </a:r>
          <a:endParaRPr lang="en-US" sz="2300" kern="1200" dirty="0"/>
        </a:p>
      </dsp:txBody>
      <dsp:txXfrm>
        <a:off x="4540938" y="1832839"/>
        <a:ext cx="2347722" cy="1987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08992-CBE4-47AD-A011-3BBDC69AB515}">
      <dsp:nvSpPr>
        <dsp:cNvPr id="0" name=""/>
        <dsp:cNvSpPr/>
      </dsp:nvSpPr>
      <dsp:spPr>
        <a:xfrm>
          <a:off x="7708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Deep Q-Learning agent: Reinforcement Learning</a:t>
          </a:r>
          <a:endParaRPr lang="en-US" sz="2000" kern="1200" dirty="0"/>
        </a:p>
      </dsp:txBody>
      <dsp:txXfrm>
        <a:off x="48198" y="1693092"/>
        <a:ext cx="2223061" cy="1301444"/>
      </dsp:txXfrm>
    </dsp:sp>
    <dsp:sp modelId="{340E739A-7603-4674-BF08-697256F76021}">
      <dsp:nvSpPr>
        <dsp:cNvPr id="0" name=""/>
        <dsp:cNvSpPr/>
      </dsp:nvSpPr>
      <dsp:spPr>
        <a:xfrm>
          <a:off x="2542154" y="2058113"/>
          <a:ext cx="488456" cy="57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542154" y="2172393"/>
        <a:ext cx="341919" cy="342842"/>
      </dsp:txXfrm>
    </dsp:sp>
    <dsp:sp modelId="{7CF6D1E3-AFFD-4726-BB26-9865217A5C49}">
      <dsp:nvSpPr>
        <dsp:cNvPr id="0" name=""/>
        <dsp:cNvSpPr/>
      </dsp:nvSpPr>
      <dsp:spPr>
        <a:xfrm>
          <a:off x="3233366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Behavior Cloning (BC)</a:t>
          </a:r>
          <a:endParaRPr lang="en-US" sz="2000" kern="1200" dirty="0"/>
        </a:p>
      </dsp:txBody>
      <dsp:txXfrm>
        <a:off x="3273856" y="1693092"/>
        <a:ext cx="2223061" cy="1301444"/>
      </dsp:txXfrm>
    </dsp:sp>
    <dsp:sp modelId="{322B0E25-F149-4544-B9AA-762A93C7947D}">
      <dsp:nvSpPr>
        <dsp:cNvPr id="0" name=""/>
        <dsp:cNvSpPr/>
      </dsp:nvSpPr>
      <dsp:spPr>
        <a:xfrm>
          <a:off x="5767812" y="2058113"/>
          <a:ext cx="488456" cy="57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767812" y="2172393"/>
        <a:ext cx="341919" cy="342842"/>
      </dsp:txXfrm>
    </dsp:sp>
    <dsp:sp modelId="{A9E4CA6E-7117-4AC4-A9A7-4144886544BE}">
      <dsp:nvSpPr>
        <dsp:cNvPr id="0" name=""/>
        <dsp:cNvSpPr/>
      </dsp:nvSpPr>
      <dsp:spPr>
        <a:xfrm>
          <a:off x="6459024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DAGGER (Dataset Aggregation)</a:t>
          </a:r>
          <a:endParaRPr lang="en-US" sz="2000" kern="1200" dirty="0"/>
        </a:p>
      </dsp:txBody>
      <dsp:txXfrm>
        <a:off x="6499514" y="1693092"/>
        <a:ext cx="2223061" cy="1301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08992-CBE4-47AD-A011-3BBDC69AB515}">
      <dsp:nvSpPr>
        <dsp:cNvPr id="0" name=""/>
        <dsp:cNvSpPr/>
      </dsp:nvSpPr>
      <dsp:spPr>
        <a:xfrm>
          <a:off x="7708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Behavior Cloning (BC)</a:t>
          </a:r>
        </a:p>
      </dsp:txBody>
      <dsp:txXfrm>
        <a:off x="48198" y="1693092"/>
        <a:ext cx="2223061" cy="1301444"/>
      </dsp:txXfrm>
    </dsp:sp>
    <dsp:sp modelId="{340E739A-7603-4674-BF08-697256F76021}">
      <dsp:nvSpPr>
        <dsp:cNvPr id="0" name=""/>
        <dsp:cNvSpPr/>
      </dsp:nvSpPr>
      <dsp:spPr>
        <a:xfrm>
          <a:off x="2542154" y="2058113"/>
          <a:ext cx="488456" cy="57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542154" y="2172393"/>
        <a:ext cx="341919" cy="342842"/>
      </dsp:txXfrm>
    </dsp:sp>
    <dsp:sp modelId="{7CF6D1E3-AFFD-4726-BB26-9865217A5C49}">
      <dsp:nvSpPr>
        <dsp:cNvPr id="0" name=""/>
        <dsp:cNvSpPr/>
      </dsp:nvSpPr>
      <dsp:spPr>
        <a:xfrm>
          <a:off x="3233366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Supervised learning </a:t>
          </a:r>
          <a:r>
            <a:rPr lang="el-GR" sz="2100" b="0" i="0" kern="1200" dirty="0"/>
            <a:t>μέθοδος</a:t>
          </a:r>
          <a:endParaRPr lang="en-US" sz="2100" kern="1200" dirty="0"/>
        </a:p>
      </dsp:txBody>
      <dsp:txXfrm>
        <a:off x="3273856" y="1693092"/>
        <a:ext cx="2223061" cy="1301444"/>
      </dsp:txXfrm>
    </dsp:sp>
    <dsp:sp modelId="{322B0E25-F149-4544-B9AA-762A93C7947D}">
      <dsp:nvSpPr>
        <dsp:cNvPr id="0" name=""/>
        <dsp:cNvSpPr/>
      </dsp:nvSpPr>
      <dsp:spPr>
        <a:xfrm>
          <a:off x="5767812" y="2058113"/>
          <a:ext cx="488456" cy="57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67812" y="2172393"/>
        <a:ext cx="341919" cy="342842"/>
      </dsp:txXfrm>
    </dsp:sp>
    <dsp:sp modelId="{A9E4CA6E-7117-4AC4-A9A7-4144886544BE}">
      <dsp:nvSpPr>
        <dsp:cNvPr id="0" name=""/>
        <dsp:cNvSpPr/>
      </dsp:nvSpPr>
      <dsp:spPr>
        <a:xfrm>
          <a:off x="6459024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0" i="0" kern="1200" dirty="0"/>
            <a:t>Συλλέγει ζεύγη (</a:t>
          </a:r>
          <a:r>
            <a:rPr lang="en-US" sz="2100" b="0" i="0" kern="1200" dirty="0"/>
            <a:t>state, action) </a:t>
          </a:r>
          <a:r>
            <a:rPr lang="el-GR" sz="2100" b="0" i="0" kern="1200" dirty="0"/>
            <a:t>από έναν </a:t>
          </a:r>
          <a:r>
            <a:rPr lang="en-US" sz="2100" b="0" i="0" kern="1200" dirty="0"/>
            <a:t>expert agent</a:t>
          </a:r>
          <a:endParaRPr lang="en-US" sz="2100" kern="1200" dirty="0"/>
        </a:p>
      </dsp:txBody>
      <dsp:txXfrm>
        <a:off x="6499514" y="1693092"/>
        <a:ext cx="2223061" cy="1301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08992-CBE4-47AD-A011-3BBDC69AB515}">
      <dsp:nvSpPr>
        <dsp:cNvPr id="0" name=""/>
        <dsp:cNvSpPr/>
      </dsp:nvSpPr>
      <dsp:spPr>
        <a:xfrm>
          <a:off x="8251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Dagger</a:t>
          </a:r>
        </a:p>
      </dsp:txBody>
      <dsp:txXfrm>
        <a:off x="51594" y="1647232"/>
        <a:ext cx="2379730" cy="1393164"/>
      </dsp:txXfrm>
    </dsp:sp>
    <dsp:sp modelId="{340E739A-7603-4674-BF08-697256F76021}">
      <dsp:nvSpPr>
        <dsp:cNvPr id="0" name=""/>
        <dsp:cNvSpPr/>
      </dsp:nvSpPr>
      <dsp:spPr>
        <a:xfrm>
          <a:off x="2721310" y="2037978"/>
          <a:ext cx="522880" cy="611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721310" y="2160312"/>
        <a:ext cx="366016" cy="367003"/>
      </dsp:txXfrm>
    </dsp:sp>
    <dsp:sp modelId="{16437828-8CAD-48F3-B17F-BEF105980678}">
      <dsp:nvSpPr>
        <dsp:cNvPr id="0" name=""/>
        <dsp:cNvSpPr/>
      </dsp:nvSpPr>
      <dsp:spPr>
        <a:xfrm>
          <a:off x="3461235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Supervised learning </a:t>
          </a:r>
          <a:r>
            <a:rPr lang="el-GR" sz="1800" b="0" i="0" kern="1200" dirty="0"/>
            <a:t>μέθοδος</a:t>
          </a:r>
          <a:endParaRPr lang="en-US" sz="1800" kern="1200" dirty="0"/>
        </a:p>
      </dsp:txBody>
      <dsp:txXfrm>
        <a:off x="3504578" y="1647232"/>
        <a:ext cx="2379730" cy="1393164"/>
      </dsp:txXfrm>
    </dsp:sp>
    <dsp:sp modelId="{FA12A9C2-99B1-4EC6-90D2-D5052A0C8DD8}">
      <dsp:nvSpPr>
        <dsp:cNvPr id="0" name=""/>
        <dsp:cNvSpPr/>
      </dsp:nvSpPr>
      <dsp:spPr>
        <a:xfrm>
          <a:off x="6174294" y="2037978"/>
          <a:ext cx="522880" cy="611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6174294" y="2160312"/>
        <a:ext cx="366016" cy="367003"/>
      </dsp:txXfrm>
    </dsp:sp>
    <dsp:sp modelId="{A9E4CA6E-7117-4AC4-A9A7-4144886544BE}">
      <dsp:nvSpPr>
        <dsp:cNvPr id="0" name=""/>
        <dsp:cNvSpPr/>
      </dsp:nvSpPr>
      <dsp:spPr>
        <a:xfrm>
          <a:off x="6914219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b="0" i="0" kern="1200" dirty="0"/>
            <a:t>Για</a:t>
          </a:r>
          <a:r>
            <a:rPr lang="en-US" sz="1800" b="0" i="0" kern="1200" dirty="0"/>
            <a:t> </a:t>
          </a:r>
          <a:r>
            <a:rPr lang="el-GR" sz="1800" b="0" i="0" kern="1200" dirty="0"/>
            <a:t>κάθε παρατήρηση, ερωτάται ο expert ποια ενέργεια θα εκτελούσε (state,</a:t>
          </a:r>
          <a:r>
            <a:rPr lang="en-US" sz="1800" b="0" i="0" kern="1200" dirty="0"/>
            <a:t> </a:t>
          </a:r>
          <a:r>
            <a:rPr lang="en-US" sz="1800" b="0" i="0" kern="1200" dirty="0" err="1"/>
            <a:t>expert_action</a:t>
          </a:r>
          <a:r>
            <a:rPr lang="en-US" sz="1800" b="0" i="0" kern="1200" dirty="0"/>
            <a:t>)</a:t>
          </a:r>
          <a:endParaRPr lang="en-US" sz="1800" kern="1200" dirty="0"/>
        </a:p>
      </dsp:txBody>
      <dsp:txXfrm>
        <a:off x="6957562" y="1647232"/>
        <a:ext cx="2379730" cy="13931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08992-CBE4-47AD-A011-3BBDC69AB515}">
      <dsp:nvSpPr>
        <dsp:cNvPr id="0" name=""/>
        <dsp:cNvSpPr/>
      </dsp:nvSpPr>
      <dsp:spPr>
        <a:xfrm>
          <a:off x="8251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Dagger + </a:t>
          </a:r>
          <a:r>
            <a:rPr lang="el-GR" sz="2500" kern="1200" dirty="0"/>
            <a:t>Σύντομο</a:t>
          </a:r>
          <a:r>
            <a:rPr lang="en-US" sz="2500" kern="1200" dirty="0"/>
            <a:t> </a:t>
          </a:r>
          <a:r>
            <a:rPr lang="el-GR" sz="2500" kern="1200" dirty="0"/>
            <a:t>στάδιο </a:t>
          </a:r>
          <a:r>
            <a:rPr lang="en-US" sz="2500" kern="1200" dirty="0"/>
            <a:t>behavior cloning</a:t>
          </a:r>
        </a:p>
      </dsp:txBody>
      <dsp:txXfrm>
        <a:off x="51594" y="1647232"/>
        <a:ext cx="2379730" cy="1393164"/>
      </dsp:txXfrm>
    </dsp:sp>
    <dsp:sp modelId="{340E739A-7603-4674-BF08-697256F76021}">
      <dsp:nvSpPr>
        <dsp:cNvPr id="0" name=""/>
        <dsp:cNvSpPr/>
      </dsp:nvSpPr>
      <dsp:spPr>
        <a:xfrm>
          <a:off x="2721310" y="2037978"/>
          <a:ext cx="522880" cy="611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721310" y="2160312"/>
        <a:ext cx="366016" cy="367003"/>
      </dsp:txXfrm>
    </dsp:sp>
    <dsp:sp modelId="{16437828-8CAD-48F3-B17F-BEF105980678}">
      <dsp:nvSpPr>
        <dsp:cNvPr id="0" name=""/>
        <dsp:cNvSpPr/>
      </dsp:nvSpPr>
      <dsp:spPr>
        <a:xfrm>
          <a:off x="3461235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Expert agreement</a:t>
          </a:r>
        </a:p>
      </dsp:txBody>
      <dsp:txXfrm>
        <a:off x="3504578" y="1647232"/>
        <a:ext cx="2379730" cy="1393164"/>
      </dsp:txXfrm>
    </dsp:sp>
    <dsp:sp modelId="{FA12A9C2-99B1-4EC6-90D2-D5052A0C8DD8}">
      <dsp:nvSpPr>
        <dsp:cNvPr id="0" name=""/>
        <dsp:cNvSpPr/>
      </dsp:nvSpPr>
      <dsp:spPr>
        <a:xfrm>
          <a:off x="6174294" y="2037978"/>
          <a:ext cx="522880" cy="611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2000" kern="1200"/>
        </a:p>
      </dsp:txBody>
      <dsp:txXfrm>
        <a:off x="6174294" y="2160312"/>
        <a:ext cx="366016" cy="367003"/>
      </dsp:txXfrm>
    </dsp:sp>
    <dsp:sp modelId="{A9E4CA6E-7117-4AC4-A9A7-4144886544BE}">
      <dsp:nvSpPr>
        <dsp:cNvPr id="0" name=""/>
        <dsp:cNvSpPr/>
      </dsp:nvSpPr>
      <dsp:spPr>
        <a:xfrm>
          <a:off x="6914219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Επιτάχυνση σύγκλισης του </a:t>
          </a:r>
          <a:r>
            <a:rPr lang="en-US" sz="2500" kern="1200" dirty="0"/>
            <a:t>Dagger!</a:t>
          </a:r>
        </a:p>
      </dsp:txBody>
      <dsp:txXfrm>
        <a:off x="6957562" y="1647232"/>
        <a:ext cx="2379730" cy="13931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6B043-53A4-456B-A027-2F347EC99453}">
      <dsp:nvSpPr>
        <dsp:cNvPr id="0" name=""/>
        <dsp:cNvSpPr/>
      </dsp:nvSpPr>
      <dsp:spPr>
        <a:xfrm>
          <a:off x="129509" y="1106531"/>
          <a:ext cx="2248087" cy="11376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Plain DAGGER</a:t>
          </a:r>
        </a:p>
      </dsp:txBody>
      <dsp:txXfrm>
        <a:off x="129509" y="1106531"/>
        <a:ext cx="2248087" cy="758423"/>
      </dsp:txXfrm>
    </dsp:sp>
    <dsp:sp modelId="{2480A665-6C95-4FD8-9B45-68F17AC897A2}">
      <dsp:nvSpPr>
        <dsp:cNvPr id="0" name=""/>
        <dsp:cNvSpPr/>
      </dsp:nvSpPr>
      <dsp:spPr>
        <a:xfrm>
          <a:off x="239911" y="2128204"/>
          <a:ext cx="3426265" cy="1429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Median: 0.41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700" kern="1200" dirty="0"/>
            <a:t> 25%-75%: 0.34 - 0.42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700" kern="1200" dirty="0"/>
            <a:t> 10%-90%: 0.24 - 0.45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Min-Max: 0.04 - 0.48</a:t>
          </a:r>
          <a:endParaRPr lang="el-GR" sz="1700" kern="1200" dirty="0"/>
        </a:p>
      </dsp:txBody>
      <dsp:txXfrm>
        <a:off x="281791" y="2170084"/>
        <a:ext cx="3342505" cy="1346138"/>
      </dsp:txXfrm>
    </dsp:sp>
    <dsp:sp modelId="{BA7A6977-8ACC-4C0D-9172-04A89C952294}">
      <dsp:nvSpPr>
        <dsp:cNvPr id="0" name=""/>
        <dsp:cNvSpPr/>
      </dsp:nvSpPr>
      <dsp:spPr>
        <a:xfrm rot="1106">
          <a:off x="2865671" y="1206573"/>
          <a:ext cx="1034717" cy="559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865671" y="1318488"/>
        <a:ext cx="866805" cy="335824"/>
      </dsp:txXfrm>
    </dsp:sp>
    <dsp:sp modelId="{A3344E41-53B4-4A1D-8671-A9FC8E790717}">
      <dsp:nvSpPr>
        <dsp:cNvPr id="0" name=""/>
        <dsp:cNvSpPr/>
      </dsp:nvSpPr>
      <dsp:spPr>
        <a:xfrm>
          <a:off x="4329893" y="1108051"/>
          <a:ext cx="3301317" cy="11376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DAGGER + BC Warmup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Improvement: -55.5%</a:t>
          </a:r>
        </a:p>
      </dsp:txBody>
      <dsp:txXfrm>
        <a:off x="4329893" y="1108051"/>
        <a:ext cx="3301317" cy="758423"/>
      </dsp:txXfrm>
    </dsp:sp>
    <dsp:sp modelId="{182D5DF1-CFEA-4FB9-8B34-AC3A014E610E}">
      <dsp:nvSpPr>
        <dsp:cNvPr id="0" name=""/>
        <dsp:cNvSpPr/>
      </dsp:nvSpPr>
      <dsp:spPr>
        <a:xfrm>
          <a:off x="4476096" y="2101721"/>
          <a:ext cx="3455243" cy="14238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Median: 0.18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700" kern="1200" dirty="0"/>
            <a:t> 25%-75%: 0.07 - 0.33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700" kern="1200" dirty="0"/>
            <a:t> 10%-90%: 0.05 - 0.38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Min-Max: 0.04 - 0.42</a:t>
          </a:r>
        </a:p>
      </dsp:txBody>
      <dsp:txXfrm>
        <a:off x="4517798" y="2143423"/>
        <a:ext cx="3371839" cy="1340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15498-D17E-4998-BBB9-018A1E7ED6E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A6E4F-D0F2-472E-A6A1-C3F05CDBE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Initialize Q-table -&gt; Choose an Action -&gt; Perform Action -&gt; Measure Reward -&gt;Update Q-Table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80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+ 3 </a:t>
            </a:r>
            <a:r>
              <a:rPr lang="el-GR" dirty="0" err="1"/>
              <a:t>μερες</a:t>
            </a:r>
            <a:r>
              <a:rPr lang="el-GR" baseline="0" dirty="0"/>
              <a:t> </a:t>
            </a:r>
            <a:r>
              <a:rPr lang="el-GR" baseline="0" dirty="0" err="1"/>
              <a:t>εκπαιδευση</a:t>
            </a:r>
            <a:r>
              <a:rPr lang="el-GR" baseline="0" dirty="0"/>
              <a:t> -&gt; και </a:t>
            </a:r>
            <a:r>
              <a:rPr lang="el-GR" baseline="0" dirty="0" err="1"/>
              <a:t>αποτελεσματα</a:t>
            </a:r>
            <a:r>
              <a:rPr lang="el-GR" baseline="0" dirty="0"/>
              <a:t> (</a:t>
            </a:r>
            <a:r>
              <a:rPr lang="en-US" baseline="0" dirty="0"/>
              <a:t>demo?</a:t>
            </a:r>
            <a:r>
              <a:rPr lang="el-GR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1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53F25-8DE3-8654-B0B9-24AE83660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1BB79-2FEE-9A5A-AAB1-1EF48AF64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589D-2AD5-CD3C-A8AF-074E9ECA9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+ 3 </a:t>
            </a:r>
            <a:r>
              <a:rPr lang="el-GR" dirty="0" err="1"/>
              <a:t>μερες</a:t>
            </a:r>
            <a:r>
              <a:rPr lang="el-GR" baseline="0" dirty="0"/>
              <a:t> </a:t>
            </a:r>
            <a:r>
              <a:rPr lang="el-GR" baseline="0" dirty="0" err="1"/>
              <a:t>εκπαιδευση</a:t>
            </a:r>
            <a:r>
              <a:rPr lang="el-GR" baseline="0" dirty="0"/>
              <a:t> -&gt; και </a:t>
            </a:r>
            <a:r>
              <a:rPr lang="el-GR" baseline="0" dirty="0" err="1"/>
              <a:t>αποτελεσματα</a:t>
            </a:r>
            <a:r>
              <a:rPr lang="el-GR" baseline="0" dirty="0"/>
              <a:t> (</a:t>
            </a:r>
            <a:r>
              <a:rPr lang="en-US" baseline="0" dirty="0"/>
              <a:t>demo?</a:t>
            </a:r>
            <a:r>
              <a:rPr lang="el-GR" baseline="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155AC-2FCD-AD5E-3DB8-28A7EF09C9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3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8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957E-B056-BA84-0948-84B8F1706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60F87-ED4F-27F8-264E-989CB69EB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8C83A-C81E-4B1D-17F0-F0434D584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+ 3 </a:t>
            </a:r>
            <a:r>
              <a:rPr lang="el-GR" dirty="0" err="1"/>
              <a:t>μερες</a:t>
            </a:r>
            <a:r>
              <a:rPr lang="el-GR" baseline="0" dirty="0"/>
              <a:t> </a:t>
            </a:r>
            <a:r>
              <a:rPr lang="el-GR" baseline="0" dirty="0" err="1"/>
              <a:t>εκπαιδευση</a:t>
            </a:r>
            <a:r>
              <a:rPr lang="el-GR" baseline="0" dirty="0"/>
              <a:t> -&gt; και </a:t>
            </a:r>
            <a:r>
              <a:rPr lang="el-GR" baseline="0" dirty="0" err="1"/>
              <a:t>αποτελεσματα</a:t>
            </a:r>
            <a:r>
              <a:rPr lang="el-GR" baseline="0" dirty="0"/>
              <a:t> (</a:t>
            </a:r>
            <a:r>
              <a:rPr lang="en-US" baseline="0" dirty="0"/>
              <a:t>demo?</a:t>
            </a:r>
            <a:r>
              <a:rPr lang="el-GR" baseline="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1AD9-8155-8B51-976F-37FD32870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94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331F-550B-47F1-DE8A-E06782E9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DB6CA-AE1A-2FED-7C85-C91EE52BC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5D0A5-B2DD-DCD5-5889-8251D954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+ 3 </a:t>
            </a:r>
            <a:r>
              <a:rPr lang="el-GR" dirty="0" err="1"/>
              <a:t>μερες</a:t>
            </a:r>
            <a:r>
              <a:rPr lang="el-GR" baseline="0" dirty="0"/>
              <a:t> </a:t>
            </a:r>
            <a:r>
              <a:rPr lang="el-GR" baseline="0" dirty="0" err="1"/>
              <a:t>εκπαιδευση</a:t>
            </a:r>
            <a:r>
              <a:rPr lang="el-GR" baseline="0" dirty="0"/>
              <a:t> -&gt; και </a:t>
            </a:r>
            <a:r>
              <a:rPr lang="el-GR" baseline="0" dirty="0" err="1"/>
              <a:t>αποτελεσματα</a:t>
            </a:r>
            <a:r>
              <a:rPr lang="el-GR" baseline="0" dirty="0"/>
              <a:t> (</a:t>
            </a:r>
            <a:r>
              <a:rPr lang="en-US" baseline="0" dirty="0"/>
              <a:t>demo?</a:t>
            </a:r>
            <a:r>
              <a:rPr lang="el-GR" baseline="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92FAD-F13A-EA52-AE3B-DC0EBC069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7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4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7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1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1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7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7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7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662AA-A79F-4DD5-9222-C3372DB8A70F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9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1043614">
                <a:moveTo>
                  <a:pt x="0" y="0"/>
                </a:moveTo>
                <a:lnTo>
                  <a:pt x="18288000" y="0"/>
                </a:lnTo>
                <a:lnTo>
                  <a:pt x="18288000" y="11043614"/>
                </a:lnTo>
                <a:lnTo>
                  <a:pt x="0" y="11043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93337" t="-1" r="-85363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172846"/>
            <a:ext cx="9144000" cy="23876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Imitation Learning in Super Mario Bros: Behavior Cloning and DAgger Using Privileged Information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75548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ts val="4899"/>
              </a:lnSpc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Μα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ρί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α - Νίκη Ζωγράφου        up1096060@ac.upatras.gr</a:t>
            </a:r>
          </a:p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Νικόλ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αος Γέροντας                up1092813@ac.upatras.gr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 descr="https://lh3.googleusercontent.com/sitesv/AAzXCkeAqAaJQ0ZlcwLkBBlfA6lGzQUlm3mOaJkDwn7FHD_5ZvV7uKVf_O3bEGzS2Vo9nTXZn4ODiyQEJbtmrXw_CoJbkRbY5mLz-YpPWqt_F3cD23rPZmOwUjFJaUVXiqoXhFt1A2fly9D0J7dwmF_CI78_A_Jg_-sSZFp0xP6q62T38SNxDXYGKzap94w=w163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3" y="343882"/>
            <a:ext cx="2092953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Logo - University of Pat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5098" y="324602"/>
            <a:ext cx="5315967" cy="192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1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C9FB0-D917-09AB-7CA4-968AE0A64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8062CD74-D840-FB91-D846-AA6833056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466E729-05C2-74BA-A1EC-CBC096CF159D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3BDD708-AAD1-B02E-7F5A-E67B161A8F5E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2" name="OG Super Mario Bros. - Imitation Learning with DAGGER or Privileged Information">
            <a:hlinkClick r:id="" action="ppaction://media"/>
            <a:extLst>
              <a:ext uri="{FF2B5EF4-FFF2-40B4-BE49-F238E27FC236}">
                <a16:creationId xmlns:a16="http://schemas.microsoft.com/office/drawing/2014/main" id="{B05CAB23-F3B9-CBB3-4E6F-3116DE01F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000" y="369000"/>
            <a:ext cx="1088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E2706-FDA6-6899-BFD5-7285B1C4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9331"/>
            <a:ext cx="12192000" cy="6867331"/>
            <a:chOff x="0" y="-9331"/>
            <a:chExt cx="12192000" cy="6867331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4E75C5D9-35D9-03E6-022B-2A573A3C871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B8898DA0-A24C-E6ED-3A59-99EB0CBE21C3}"/>
                </a:ext>
              </a:extLst>
            </p:cNvPr>
            <p:cNvSpPr/>
            <p:nvPr/>
          </p:nvSpPr>
          <p:spPr>
            <a:xfrm>
              <a:off x="8366095" y="828321"/>
              <a:ext cx="3825905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6684312-6E39-9E41-AEF3-43ED214E0B39}"/>
                </a:ext>
              </a:extLst>
            </p:cNvPr>
            <p:cNvSpPr/>
            <p:nvPr/>
          </p:nvSpPr>
          <p:spPr>
            <a:xfrm>
              <a:off x="6451617" y="-9331"/>
              <a:ext cx="5638486" cy="893191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23088" r="-5594" b="-272548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029254-4D0C-7398-71FE-E8DEE731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DAgger με </a:t>
            </a:r>
            <a:r>
              <a:rPr lang="en-US" sz="5400" b="1" dirty="0" err="1">
                <a:solidFill>
                  <a:schemeClr val="bg1"/>
                </a:solidFill>
              </a:rPr>
              <a:t>Behaviour</a:t>
            </a:r>
            <a:r>
              <a:rPr lang="en-US" sz="5400" b="1" dirty="0">
                <a:solidFill>
                  <a:schemeClr val="bg1"/>
                </a:solidFill>
              </a:rPr>
              <a:t> Cloning Warm up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DC158D7-20A8-6CC8-1CDE-5ABDA248A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72442"/>
              </p:ext>
            </p:extLst>
          </p:nvPr>
        </p:nvGraphicFramePr>
        <p:xfrm>
          <a:off x="1401555" y="1454019"/>
          <a:ext cx="9388888" cy="468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58CF8A0-4FC6-96D6-40F7-EA1168217564}"/>
              </a:ext>
            </a:extLst>
          </p:cNvPr>
          <p:cNvSpPr txBox="1"/>
          <p:nvPr/>
        </p:nvSpPr>
        <p:spPr>
          <a:xfrm>
            <a:off x="3999148" y="5023471"/>
            <a:ext cx="419370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l-GR" dirty="0"/>
              <a:t>Σταθεροποίηση εκμάθησης της πολιτικής με ~60 επαναλήψεις, σε αντίθεση με τις ~1400 του «απλού» </a:t>
            </a:r>
            <a:r>
              <a:rPr lang="en-US" dirty="0"/>
              <a:t>Dagger</a:t>
            </a:r>
            <a:r>
              <a:rPr lang="el-G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6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692F-7028-7EC0-8771-40301AB2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7F72E5E-C437-A4D3-7949-BBD3A301F4D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B40A8452-E54A-6983-BF60-62FD2BFC2D3E}"/>
                </a:ext>
              </a:extLst>
            </p:cNvPr>
            <p:cNvSpPr/>
            <p:nvPr/>
          </p:nvSpPr>
          <p:spPr>
            <a:xfrm>
              <a:off x="8366095" y="899055"/>
              <a:ext cx="3825905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11571F6-5C48-3847-5C7F-6B36D2BDECD9}"/>
                </a:ext>
              </a:extLst>
            </p:cNvPr>
            <p:cNvSpPr/>
            <p:nvPr/>
          </p:nvSpPr>
          <p:spPr>
            <a:xfrm>
              <a:off x="6442287" y="0"/>
              <a:ext cx="5638486" cy="899055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t="-22286" r="-5594" b="-270770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931CE-20DB-5916-4199-77671F5DA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Autofit/>
          </a:bodyPr>
          <a:lstStyle/>
          <a:p>
            <a:r>
              <a:rPr lang="el-GR" sz="5400" b="1" dirty="0">
                <a:solidFill>
                  <a:schemeClr val="bg1"/>
                </a:solidFill>
              </a:rPr>
              <a:t>Στατιστική Αξιολόγηση</a:t>
            </a:r>
            <a:r>
              <a:rPr lang="en-US" sz="5400" b="1" dirty="0">
                <a:solidFill>
                  <a:schemeClr val="bg1"/>
                </a:solidFill>
              </a:rPr>
              <a:t> (final loss)</a:t>
            </a:r>
            <a:endParaRPr lang="el-GR" sz="5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31DE3-0335-A786-6075-3724C0A38142}"/>
              </a:ext>
            </a:extLst>
          </p:cNvPr>
          <p:cNvSpPr txBox="1"/>
          <p:nvPr/>
        </p:nvSpPr>
        <p:spPr>
          <a:xfrm>
            <a:off x="4001630" y="5005989"/>
            <a:ext cx="4188738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n-US" dirty="0"/>
              <a:t>STAGE COMPLETION:</a:t>
            </a:r>
          </a:p>
          <a:p>
            <a:pPr lvl="0" algn="just"/>
            <a:r>
              <a:rPr lang="en-US" dirty="0"/>
              <a:t>--------------------------------------------------</a:t>
            </a:r>
          </a:p>
          <a:p>
            <a:pPr lvl="0" algn="just"/>
            <a:r>
              <a:rPr lang="en-US" dirty="0"/>
              <a:t>Plain DAGGER: 70.0% (20 runs)</a:t>
            </a:r>
          </a:p>
          <a:p>
            <a:pPr lvl="0" algn="just"/>
            <a:r>
              <a:rPr lang="en-US" dirty="0"/>
              <a:t>BC Warmup DAGGER: 100.0% (20 runs)</a:t>
            </a:r>
          </a:p>
          <a:p>
            <a:pPr lvl="0" algn="just"/>
            <a:r>
              <a:rPr lang="en-US" dirty="0"/>
              <a:t>Improvement: +30.0%</a:t>
            </a:r>
          </a:p>
        </p:txBody>
      </p:sp>
      <p:graphicFrame>
        <p:nvGraphicFramePr>
          <p:cNvPr id="9" name="Diagram 9">
            <a:extLst>
              <a:ext uri="{FF2B5EF4-FFF2-40B4-BE49-F238E27FC236}">
                <a16:creationId xmlns:a16="http://schemas.microsoft.com/office/drawing/2014/main" id="{568DA44B-EA46-66F5-320D-43D1FAAE8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22430"/>
              </p:ext>
            </p:extLst>
          </p:nvPr>
        </p:nvGraphicFramePr>
        <p:xfrm>
          <a:off x="2011250" y="956617"/>
          <a:ext cx="8169498" cy="4788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874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EAF7-1DCA-CE54-BEB9-65C41CD8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55748AD-126F-74FF-811F-878FDB03902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A02D730A-401B-3C1C-BD9E-0E2DE9FE047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98E4367-2F74-15E2-CC8E-AD8A3726AB18}"/>
                </a:ext>
              </a:extLst>
            </p:cNvPr>
            <p:cNvSpPr/>
            <p:nvPr/>
          </p:nvSpPr>
          <p:spPr>
            <a:xfrm>
              <a:off x="8366095" y="899055"/>
              <a:ext cx="3825905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A4D35D9-B64E-0ABD-2B4B-9133884ECE0E}"/>
                </a:ext>
              </a:extLst>
            </p:cNvPr>
            <p:cNvSpPr/>
            <p:nvPr/>
          </p:nvSpPr>
          <p:spPr>
            <a:xfrm>
              <a:off x="6442287" y="0"/>
              <a:ext cx="5638486" cy="899055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t="-22286" r="-5594" b="-270770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1572C1-B76C-E0EA-F19A-4A4972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l-GR" sz="5400" b="1" dirty="0">
                <a:solidFill>
                  <a:schemeClr val="bg1"/>
                </a:solidFill>
              </a:rPr>
              <a:t>Σας ευχαριστούμε για τον χρόνο σας!</a:t>
            </a:r>
          </a:p>
        </p:txBody>
      </p:sp>
    </p:spTree>
    <p:extLst>
      <p:ext uri="{BB962C8B-B14F-4D97-AF65-F5344CB8AC3E}">
        <p14:creationId xmlns:p14="http://schemas.microsoft.com/office/powerpoint/2010/main" val="379087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2" y="0"/>
            <a:ext cx="12192002" cy="6858000"/>
            <a:chOff x="-158622" y="1119674"/>
            <a:chExt cx="12192002" cy="6858000"/>
          </a:xfrm>
        </p:grpSpPr>
        <p:sp>
          <p:nvSpPr>
            <p:cNvPr id="18" name="Freeform 3"/>
            <p:cNvSpPr/>
            <p:nvPr/>
          </p:nvSpPr>
          <p:spPr>
            <a:xfrm>
              <a:off x="-158622" y="1119674"/>
              <a:ext cx="12192002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19" name="Freeform 4"/>
            <p:cNvSpPr/>
            <p:nvPr/>
          </p:nvSpPr>
          <p:spPr>
            <a:xfrm>
              <a:off x="8207474" y="1836026"/>
              <a:ext cx="3825906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20" name="Freeform 5"/>
            <p:cNvSpPr/>
            <p:nvPr/>
          </p:nvSpPr>
          <p:spPr>
            <a:xfrm>
              <a:off x="6292996" y="1119674"/>
              <a:ext cx="5638486" cy="949177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t="-15828" r="-5594" b="-25647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5400" b="1" dirty="0">
                <a:solidFill>
                  <a:schemeClr val="bg1"/>
                </a:solidFill>
              </a:rPr>
              <a:t>Στόχος Εργασίας</a:t>
            </a:r>
            <a:endParaRPr lang="en-US" sz="5400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81186564"/>
              </p:ext>
            </p:extLst>
          </p:nvPr>
        </p:nvGraphicFramePr>
        <p:xfrm>
          <a:off x="2507860" y="1408922"/>
          <a:ext cx="6953381" cy="49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564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572" y="546289"/>
            <a:ext cx="10515600" cy="1325563"/>
          </a:xfrm>
        </p:spPr>
        <p:txBody>
          <a:bodyPr>
            <a:normAutofit/>
          </a:bodyPr>
          <a:lstStyle/>
          <a:p>
            <a:r>
              <a:rPr lang="el-GR" sz="5400" b="1" dirty="0">
                <a:solidFill>
                  <a:schemeClr val="bg1"/>
                </a:solidFill>
              </a:rPr>
              <a:t>Εκπαίδευση των </a:t>
            </a:r>
            <a:r>
              <a:rPr lang="en-US" sz="5400" b="1" dirty="0">
                <a:solidFill>
                  <a:schemeClr val="bg1"/>
                </a:solidFill>
              </a:rPr>
              <a:t>Agents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06170944"/>
              </p:ext>
            </p:extLst>
          </p:nvPr>
        </p:nvGraphicFramePr>
        <p:xfrm>
          <a:off x="1455575" y="1450704"/>
          <a:ext cx="8770775" cy="468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467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sp>
          <p:nvSpPr>
            <p:cNvPr id="5" name="Freeform 3"/>
            <p:cNvSpPr/>
            <p:nvPr/>
          </p:nvSpPr>
          <p:spPr>
            <a:xfrm>
              <a:off x="-1" y="0"/>
              <a:ext cx="12192002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Freeform 4"/>
            <p:cNvSpPr/>
            <p:nvPr/>
          </p:nvSpPr>
          <p:spPr>
            <a:xfrm>
              <a:off x="8366095" y="716352"/>
              <a:ext cx="3825906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Freeform 5"/>
            <p:cNvSpPr/>
            <p:nvPr/>
          </p:nvSpPr>
          <p:spPr>
            <a:xfrm>
              <a:off x="6451617" y="0"/>
              <a:ext cx="5638486" cy="949177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15828" r="-5594" b="-25647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Expert: Deep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0248" y="1760941"/>
                <a:ext cx="6791593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Q-learning:</a:t>
                </a:r>
              </a:p>
              <a:p>
                <a:endParaRPr lang="pt-BR" b="1" dirty="0">
                  <a:solidFill>
                    <a:srgbClr val="27323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 ∗(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l-GR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𝒎𝒂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dirty="0">
                  <a:solidFill>
                    <a:srgbClr val="273239"/>
                  </a:solidFill>
                </a:endParaRPr>
              </a:p>
              <a:p>
                <a:endParaRPr lang="pt-BR" b="1" dirty="0">
                  <a:solidFill>
                    <a:srgbClr val="273239"/>
                  </a:solidFill>
                </a:endParaRPr>
              </a:p>
              <a:p>
                <a:r>
                  <a:rPr lang="pt-BR" dirty="0"/>
                  <a:t>Q: Q-table</a:t>
                </a:r>
              </a:p>
              <a:p>
                <a:r>
                  <a:rPr lang="pt-BR" dirty="0"/>
                  <a:t>s: state</a:t>
                </a:r>
              </a:p>
              <a:p>
                <a:r>
                  <a:rPr lang="pt-BR" dirty="0"/>
                  <a:t>a: action</a:t>
                </a:r>
                <a:br>
                  <a:rPr lang="pt-BR" dirty="0"/>
                </a:br>
                <a:r>
                  <a:rPr lang="pt-BR" dirty="0"/>
                  <a:t>s’: next state</a:t>
                </a:r>
              </a:p>
              <a:p>
                <a:r>
                  <a:rPr lang="pt-BR" dirty="0"/>
                  <a:t>a’: action with max future reward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8" y="1760941"/>
                <a:ext cx="6791593" cy="2585323"/>
              </a:xfrm>
              <a:prstGeom prst="rect">
                <a:avLst/>
              </a:prstGeom>
              <a:blipFill>
                <a:blip r:embed="rId4"/>
                <a:stretch>
                  <a:fillRect l="-808" t="-141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 rot="5400000">
            <a:off x="4197028" y="3777856"/>
            <a:ext cx="2153567" cy="68113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14379" y="3625546"/>
            <a:ext cx="262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Αντικατάσταση </a:t>
            </a:r>
            <a:r>
              <a:rPr lang="en-US" dirty="0"/>
              <a:t>Q-table </a:t>
            </a:r>
            <a:r>
              <a:rPr lang="el-GR" dirty="0"/>
              <a:t>με νευρωνικό δίκτυο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70248" y="5043263"/>
                <a:ext cx="681827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Deep </a:t>
                </a:r>
                <a:r>
                  <a:rPr lang="pt-BR" b="1" dirty="0"/>
                  <a:t>Q-learning:</a:t>
                </a:r>
              </a:p>
              <a:p>
                <a:endParaRPr lang="pt-BR" b="1" dirty="0">
                  <a:solidFill>
                    <a:srgbClr val="273239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Q – value function: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l-GR" b="1" i="1" smtClean="0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pt-BR" b="1" dirty="0">
                    <a:solidFill>
                      <a:srgbClr val="273239"/>
                    </a:solidFill>
                  </a:rPr>
                  <a:t>, </a:t>
                </a:r>
                <a:r>
                  <a:rPr lang="el-GR" dirty="0"/>
                  <a:t>όπου θ οι παράμετροι του νευρωνικού</a:t>
                </a:r>
                <a:endParaRPr lang="pt-BR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8" y="5043263"/>
                <a:ext cx="6818277" cy="923330"/>
              </a:xfrm>
              <a:prstGeom prst="rect">
                <a:avLst/>
              </a:prstGeom>
              <a:blipFill>
                <a:blip r:embed="rId5"/>
                <a:stretch>
                  <a:fillRect l="-80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20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/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/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Expert: Deep Q-Learning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248" y="2336057"/>
            <a:ext cx="6568753" cy="3318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122" y="2338290"/>
            <a:ext cx="3587119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</a:t>
            </a:r>
            <a:r>
              <a:rPr lang="el-GR" dirty="0"/>
              <a:t>τελευταία </a:t>
            </a:r>
            <a:r>
              <a:rPr lang="en-US" dirty="0"/>
              <a:t>frames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μετατροπή σε </a:t>
            </a:r>
            <a:r>
              <a:rPr lang="en-US" dirty="0"/>
              <a:t>grayscale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84x84</a:t>
            </a:r>
            <a:r>
              <a:rPr lang="el-GR" dirty="0"/>
              <a:t> </a:t>
            </a:r>
            <a:r>
              <a:rPr lang="en-US" dirty="0"/>
              <a:t>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frame skipping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222550" y="3038618"/>
            <a:ext cx="554719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98905" y="5702177"/>
            <a:ext cx="269343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l-GR" dirty="0"/>
              <a:t>Αρχιτεκτονική νευρωνικού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8122" y="4137107"/>
            <a:ext cx="3587119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/>
              <a:t>Reward Shaping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Πρόοδος προς τα δεξιά +0.1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Χρονικό </a:t>
            </a:r>
            <a:r>
              <a:rPr lang="en-US" dirty="0"/>
              <a:t>penalty </a:t>
            </a:r>
            <a:r>
              <a:rPr lang="el-GR" dirty="0"/>
              <a:t>-0.1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Ποινή για θάνατο -10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Τερματισμός +100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8121" y="5866885"/>
            <a:ext cx="358711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/>
              <a:t>Loss function: </a:t>
            </a:r>
            <a:r>
              <a:rPr lang="en-US" b="1" dirty="0"/>
              <a:t>MSE</a:t>
            </a:r>
            <a:r>
              <a:rPr lang="en-US" dirty="0"/>
              <a:t> Loss</a:t>
            </a:r>
          </a:p>
        </p:txBody>
      </p:sp>
    </p:spTree>
    <p:extLst>
      <p:ext uri="{BB962C8B-B14F-4D97-AF65-F5344CB8AC3E}">
        <p14:creationId xmlns:p14="http://schemas.microsoft.com/office/powerpoint/2010/main" val="75899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64495-1AAE-8F8B-262C-36F04F40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590E94BD-05A9-B94C-947C-8D2A3D4C0B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5A63DD5F-B558-32B2-E820-B16BD18E38A1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428B424-288C-ACC4-6BDF-8F6EA7BE85C4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3" name="2025-12-13 18-45-42">
            <a:hlinkClick r:id="" action="ppaction://media"/>
            <a:extLst>
              <a:ext uri="{FF2B5EF4-FFF2-40B4-BE49-F238E27FC236}">
                <a16:creationId xmlns:a16="http://schemas.microsoft.com/office/drawing/2014/main" id="{672E12DC-B5A1-CF13-1324-1E86ABCC1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000" y="369000"/>
            <a:ext cx="1088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68ED1-B128-6BF3-5CA1-40DFA0019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B88BC9CC-FFE1-D710-E377-077FA7D867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AD237AE-94C9-BC56-B924-82844592529E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81D4E46-C3CB-DD9B-1296-CDAE0B4711F7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4776F-9BEB-A720-8FC7-F9F9CAD1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Imitation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EE1EC2E-D926-FA61-D336-5B664819CC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175342"/>
              </p:ext>
            </p:extLst>
          </p:nvPr>
        </p:nvGraphicFramePr>
        <p:xfrm>
          <a:off x="1710611" y="1454019"/>
          <a:ext cx="8770775" cy="468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3DD499-AFD0-21B9-A8F1-98667742F07F}"/>
              </a:ext>
            </a:extLst>
          </p:cNvPr>
          <p:cNvSpPr txBox="1"/>
          <p:nvPr/>
        </p:nvSpPr>
        <p:spPr>
          <a:xfrm>
            <a:off x="4749280" y="5023471"/>
            <a:ext cx="269343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l-GR" dirty="0"/>
              <a:t>Σύνηθες πρόβλημα: Φτάνει σε καταστάσεις που δεν έχει δει ο expert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0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83422-6CFB-1605-9DBA-72732C1F5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B5CDE0A2-FDE4-7182-72C7-96C7DBCAD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5B5653CC-7F9A-14FE-B832-AB22DB5947FD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F3A329E-CFA2-602B-FED4-E0D4FC2E01B5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2" name="Behavior Cloning Agents playing Super Mario Bros with partial observability and noise">
            <a:hlinkClick r:id="" action="ppaction://media"/>
            <a:extLst>
              <a:ext uri="{FF2B5EF4-FFF2-40B4-BE49-F238E27FC236}">
                <a16:creationId xmlns:a16="http://schemas.microsoft.com/office/drawing/2014/main" id="{E0455585-5EFC-E882-0963-62583228E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298" y="369000"/>
            <a:ext cx="1155540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0428-73ED-330D-21E6-7D80A660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CE04532E-7487-1126-375A-FD2C6E99BE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109421C-B885-6AD6-05D4-26BEADEDD28C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3D7F4EE-A10A-3ED5-973E-D35F1C493478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968FA-4852-B2F5-F823-7FE0EA9D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DAgger (Dataset Aggregation)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964ABF-C683-95A8-F1BB-038833706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294300"/>
              </p:ext>
            </p:extLst>
          </p:nvPr>
        </p:nvGraphicFramePr>
        <p:xfrm>
          <a:off x="1401555" y="1454019"/>
          <a:ext cx="9388888" cy="468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48C3D9-691E-7DDF-7350-F3C15B19DE59}"/>
              </a:ext>
            </a:extLst>
          </p:cNvPr>
          <p:cNvSpPr txBox="1"/>
          <p:nvPr/>
        </p:nvSpPr>
        <p:spPr>
          <a:xfrm>
            <a:off x="3999148" y="5023471"/>
            <a:ext cx="419370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l-GR" dirty="0"/>
              <a:t>Ο DAGGER υπερβαίνει τους περιορισμούς του </a:t>
            </a:r>
            <a:r>
              <a:rPr lang="el-GR" dirty="0" err="1"/>
              <a:t>Behavior</a:t>
            </a:r>
            <a:r>
              <a:rPr lang="el-GR" dirty="0"/>
              <a:t> </a:t>
            </a:r>
            <a:r>
              <a:rPr lang="el-GR" dirty="0" err="1"/>
              <a:t>Cloning</a:t>
            </a:r>
            <a:r>
              <a:rPr lang="el-GR" dirty="0"/>
              <a:t> επειδή</a:t>
            </a:r>
          </a:p>
          <a:p>
            <a:pPr lvl="0" algn="ctr"/>
            <a:r>
              <a:rPr lang="el-GR" dirty="0"/>
              <a:t>διορθώνει το </a:t>
            </a:r>
            <a:r>
              <a:rPr lang="el-GR" dirty="0" err="1"/>
              <a:t>distributional</a:t>
            </a:r>
            <a:r>
              <a:rPr lang="el-GR" dirty="0"/>
              <a:t> </a:t>
            </a:r>
            <a:r>
              <a:rPr lang="el-GR" dirty="0" err="1"/>
              <a:t>shif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0944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463</Words>
  <Application>Microsoft Office PowerPoint</Application>
  <PresentationFormat>Widescreen</PresentationFormat>
  <Paragraphs>89</Paragraphs>
  <Slides>13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Roboto</vt:lpstr>
      <vt:lpstr>Roboto Bold</vt:lpstr>
      <vt:lpstr>Office Theme</vt:lpstr>
      <vt:lpstr>Imitation Learning in Super Mario Bros: Behavior Cloning and DAgger Using Privileged Information</vt:lpstr>
      <vt:lpstr>Στόχος Εργασίας</vt:lpstr>
      <vt:lpstr>Εκπαίδευση των Agents</vt:lpstr>
      <vt:lpstr>Expert: Deep Q-Learning</vt:lpstr>
      <vt:lpstr>Expert: Deep Q-Learning</vt:lpstr>
      <vt:lpstr>PowerPoint Presentation</vt:lpstr>
      <vt:lpstr>Imitation Learning</vt:lpstr>
      <vt:lpstr>PowerPoint Presentation</vt:lpstr>
      <vt:lpstr>DAgger (Dataset Aggregation)</vt:lpstr>
      <vt:lpstr>PowerPoint Presentation</vt:lpstr>
      <vt:lpstr>DAgger με Behaviour Cloning Warm up</vt:lpstr>
      <vt:lpstr>Στατιστική Αξιολόγηση (final loss)</vt:lpstr>
      <vt:lpstr>Σας ευχαριστούμε για τον χρόνο σας!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Imitation Learning in Super Mario Bros: Behavior Cloning and DAgger Using Privileged Information</dc:title>
  <dc:creator>USER</dc:creator>
  <cp:lastModifiedBy>ΓΕΡΟΝΤΑΣ ΝΙΚΟΛΑΟΣ</cp:lastModifiedBy>
  <cp:revision>19</cp:revision>
  <dcterms:created xsi:type="dcterms:W3CDTF">2025-12-09T19:51:52Z</dcterms:created>
  <dcterms:modified xsi:type="dcterms:W3CDTF">2025-12-13T17:02:32Z</dcterms:modified>
</cp:coreProperties>
</file>